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0"/>
  </p:notesMasterIdLst>
  <p:sldIdLst>
    <p:sldId id="258" r:id="rId2"/>
    <p:sldId id="257" r:id="rId3"/>
    <p:sldId id="259" r:id="rId4"/>
    <p:sldId id="263" r:id="rId5"/>
    <p:sldId id="264" r:id="rId6"/>
    <p:sldId id="266" r:id="rId7"/>
    <p:sldId id="267" r:id="rId8"/>
    <p:sldId id="265"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CC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1"/>
    <p:restoredTop sz="94674"/>
  </p:normalViewPr>
  <p:slideViewPr>
    <p:cSldViewPr>
      <p:cViewPr varScale="1">
        <p:scale>
          <a:sx n="113" d="100"/>
          <a:sy n="113" d="100"/>
        </p:scale>
        <p:origin x="360"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2785EF6A-F240-4567-92AB-8CE98CCD17E0}" type="datetimeFigureOut">
              <a:rPr lang="en-US" smtClean="0"/>
              <a:t>7/28/2017</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9DDBFEB-FAAA-44A6-8FD1-63C59B8FFA1E}" type="slidenum">
              <a:rPr lang="en-US" smtClean="0"/>
              <a:t>‹#›</a:t>
            </a:fld>
            <a:endParaRPr lang="en-US" dirty="0"/>
          </a:p>
        </p:txBody>
      </p:sp>
    </p:spTree>
    <p:extLst>
      <p:ext uri="{BB962C8B-B14F-4D97-AF65-F5344CB8AC3E}">
        <p14:creationId xmlns:p14="http://schemas.microsoft.com/office/powerpoint/2010/main" val="3007350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9DDBFEB-FAAA-44A6-8FD1-63C59B8FFA1E}" type="slidenum">
              <a:rPr lang="en-US" smtClean="0"/>
              <a:t>8</a:t>
            </a:fld>
            <a:endParaRPr lang="en-US" dirty="0"/>
          </a:p>
        </p:txBody>
      </p:sp>
    </p:spTree>
    <p:extLst>
      <p:ext uri="{BB962C8B-B14F-4D97-AF65-F5344CB8AC3E}">
        <p14:creationId xmlns:p14="http://schemas.microsoft.com/office/powerpoint/2010/main" val="36567826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showMasterPhAnim="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0" y="0"/>
            <a:ext cx="9144000" cy="6856413"/>
            <a:chOff x="0" y="0"/>
            <a:chExt cx="5760" cy="4319"/>
          </a:xfrm>
        </p:grpSpPr>
        <p:sp>
          <p:nvSpPr>
            <p:cNvPr id="5"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6"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7"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8" name="Freeform 6"/>
            <p:cNvSpPr>
              <a:spLocks/>
            </p:cNvSpPr>
            <p:nvPr/>
          </p:nvSpPr>
          <p:spPr bwMode="hidden">
            <a:xfrm>
              <a:off x="4038" y="3577"/>
              <a:ext cx="1720" cy="65"/>
            </a:xfrm>
            <a:custGeom>
              <a:avLst/>
              <a:gdLst>
                <a:gd name="T0" fmla="*/ 1676 w 1722"/>
                <a:gd name="T1" fmla="*/ 43 h 66"/>
                <a:gd name="T2" fmla="*/ 1676 w 1722"/>
                <a:gd name="T3" fmla="*/ 37 h 66"/>
                <a:gd name="T4" fmla="*/ 0 w 1722"/>
                <a:gd name="T5" fmla="*/ 0 h 66"/>
                <a:gd name="T6" fmla="*/ 0 w 1722"/>
                <a:gd name="T7" fmla="*/ 33 h 66"/>
                <a:gd name="T8" fmla="*/ 1676 w 1722"/>
                <a:gd name="T9" fmla="*/ 43 h 66"/>
                <a:gd name="T10" fmla="*/ 1676 w 1722"/>
                <a:gd name="T11" fmla="*/ 43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9"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0" name="Freeform 8"/>
            <p:cNvSpPr>
              <a:spLocks/>
            </p:cNvSpPr>
            <p:nvPr/>
          </p:nvSpPr>
          <p:spPr bwMode="hidden">
            <a:xfrm>
              <a:off x="4784" y="3702"/>
              <a:ext cx="974" cy="101"/>
            </a:xfrm>
            <a:custGeom>
              <a:avLst/>
              <a:gdLst>
                <a:gd name="T0" fmla="*/ 952 w 975"/>
                <a:gd name="T1" fmla="*/ 48 h 101"/>
                <a:gd name="T2" fmla="*/ 952 w 975"/>
                <a:gd name="T3" fmla="*/ 0 h 101"/>
                <a:gd name="T4" fmla="*/ 0 w 975"/>
                <a:gd name="T5" fmla="*/ 24 h 101"/>
                <a:gd name="T6" fmla="*/ 0 w 975"/>
                <a:gd name="T7" fmla="*/ 101 h 101"/>
                <a:gd name="T8" fmla="*/ 952 w 975"/>
                <a:gd name="T9" fmla="*/ 48 h 101"/>
                <a:gd name="T10" fmla="*/ 952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11" name="Freeform 9"/>
            <p:cNvSpPr>
              <a:spLocks/>
            </p:cNvSpPr>
            <p:nvPr/>
          </p:nvSpPr>
          <p:spPr bwMode="hidden">
            <a:xfrm>
              <a:off x="3619" y="3815"/>
              <a:ext cx="2139" cy="198"/>
            </a:xfrm>
            <a:custGeom>
              <a:avLst/>
              <a:gdLst>
                <a:gd name="T0" fmla="*/ 2095 w 2141"/>
                <a:gd name="T1" fmla="*/ 0 h 198"/>
                <a:gd name="T2" fmla="*/ 0 w 2141"/>
                <a:gd name="T3" fmla="*/ 156 h 198"/>
                <a:gd name="T4" fmla="*/ 0 w 2141"/>
                <a:gd name="T5" fmla="*/ 198 h 198"/>
                <a:gd name="T6" fmla="*/ 2095 w 2141"/>
                <a:gd name="T7" fmla="*/ 0 h 198"/>
                <a:gd name="T8" fmla="*/ 2095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12"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3" name="Freeform 11"/>
            <p:cNvSpPr>
              <a:spLocks/>
            </p:cNvSpPr>
            <p:nvPr/>
          </p:nvSpPr>
          <p:spPr bwMode="hidden">
            <a:xfrm>
              <a:off x="2097" y="4043"/>
              <a:ext cx="2514" cy="276"/>
            </a:xfrm>
            <a:custGeom>
              <a:avLst/>
              <a:gdLst>
                <a:gd name="T0" fmla="*/ 2113 w 2517"/>
                <a:gd name="T1" fmla="*/ 276 h 276"/>
                <a:gd name="T2" fmla="*/ 2448 w 2517"/>
                <a:gd name="T3" fmla="*/ 204 h 276"/>
                <a:gd name="T4" fmla="*/ 2191 w 2517"/>
                <a:gd name="T5" fmla="*/ 0 h 276"/>
                <a:gd name="T6" fmla="*/ 0 w 2517"/>
                <a:gd name="T7" fmla="*/ 276 h 276"/>
                <a:gd name="T8" fmla="*/ 2113 w 2517"/>
                <a:gd name="T9" fmla="*/ 276 h 276"/>
                <a:gd name="T10" fmla="*/ 2113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14"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5" name="Freeform 13"/>
            <p:cNvSpPr>
              <a:spLocks/>
            </p:cNvSpPr>
            <p:nvPr/>
          </p:nvSpPr>
          <p:spPr bwMode="hidden">
            <a:xfrm>
              <a:off x="5030" y="3151"/>
              <a:ext cx="728" cy="240"/>
            </a:xfrm>
            <a:custGeom>
              <a:avLst/>
              <a:gdLst>
                <a:gd name="T0" fmla="*/ 706 w 729"/>
                <a:gd name="T1" fmla="*/ 240 h 240"/>
                <a:gd name="T2" fmla="*/ 0 w 729"/>
                <a:gd name="T3" fmla="*/ 0 h 240"/>
                <a:gd name="T4" fmla="*/ 0 w 729"/>
                <a:gd name="T5" fmla="*/ 6 h 240"/>
                <a:gd name="T6" fmla="*/ 706 w 729"/>
                <a:gd name="T7" fmla="*/ 240 h 240"/>
                <a:gd name="T8" fmla="*/ 706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16"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7" name="Freeform 15"/>
            <p:cNvSpPr>
              <a:spLocks/>
            </p:cNvSpPr>
            <p:nvPr/>
          </p:nvSpPr>
          <p:spPr bwMode="hidden">
            <a:xfrm>
              <a:off x="5030" y="3049"/>
              <a:ext cx="728" cy="318"/>
            </a:xfrm>
            <a:custGeom>
              <a:avLst/>
              <a:gdLst>
                <a:gd name="T0" fmla="*/ 706 w 729"/>
                <a:gd name="T1" fmla="*/ 318 h 318"/>
                <a:gd name="T2" fmla="*/ 706 w 729"/>
                <a:gd name="T3" fmla="*/ 312 h 318"/>
                <a:gd name="T4" fmla="*/ 0 w 729"/>
                <a:gd name="T5" fmla="*/ 0 h 318"/>
                <a:gd name="T6" fmla="*/ 0 w 729"/>
                <a:gd name="T7" fmla="*/ 54 h 318"/>
                <a:gd name="T8" fmla="*/ 706 w 729"/>
                <a:gd name="T9" fmla="*/ 318 h 318"/>
                <a:gd name="T10" fmla="*/ 706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18"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9"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0"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1"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22"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3"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24"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5"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26"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7"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28"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29"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0" name="Freeform 28"/>
            <p:cNvSpPr>
              <a:spLocks/>
            </p:cNvSpPr>
            <p:nvPr/>
          </p:nvSpPr>
          <p:spPr bwMode="hidden">
            <a:xfrm>
              <a:off x="5698" y="653"/>
              <a:ext cx="60" cy="311"/>
            </a:xfrm>
            <a:custGeom>
              <a:avLst/>
              <a:gdLst>
                <a:gd name="T0" fmla="*/ 0 w 60"/>
                <a:gd name="T1" fmla="*/ 144 h 312"/>
                <a:gd name="T2" fmla="*/ 60 w 60"/>
                <a:gd name="T3" fmla="*/ 289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31"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2"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33"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4"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5"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6"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7"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8"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39"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40"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nvGrpSpPr>
            <p:cNvPr id="41" name="Group 39"/>
            <p:cNvGrpSpPr>
              <a:grpSpLocks/>
            </p:cNvGrpSpPr>
            <p:nvPr userDrawn="1"/>
          </p:nvGrpSpPr>
          <p:grpSpPr bwMode="auto">
            <a:xfrm>
              <a:off x="0" y="1632"/>
              <a:ext cx="5758" cy="1858"/>
              <a:chOff x="0" y="1632"/>
              <a:chExt cx="5758" cy="1858"/>
            </a:xfrm>
          </p:grpSpPr>
          <p:sp>
            <p:nvSpPr>
              <p:cNvPr id="42"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43"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grpSp>
      <p:sp>
        <p:nvSpPr>
          <p:cNvPr id="164906" name="Rectangle 42"/>
          <p:cNvSpPr>
            <a:spLocks noGrp="1" noChangeArrowheads="1"/>
          </p:cNvSpPr>
          <p:nvPr>
            <p:ph type="ctrTitle" sz="quarter"/>
          </p:nvPr>
        </p:nvSpPr>
        <p:spPr>
          <a:xfrm>
            <a:off x="457200" y="1600200"/>
            <a:ext cx="8229600" cy="1828800"/>
          </a:xfrm>
        </p:spPr>
        <p:txBody>
          <a:bodyPr/>
          <a:lstStyle>
            <a:lvl1pPr>
              <a:defRPr sz="4800"/>
            </a:lvl1pPr>
          </a:lstStyle>
          <a:p>
            <a:r>
              <a:rPr lang="en-US"/>
              <a:t>Click to edit Master title style</a:t>
            </a:r>
          </a:p>
        </p:txBody>
      </p:sp>
      <p:sp>
        <p:nvSpPr>
          <p:cNvPr id="164907" name="Rectangle 43"/>
          <p:cNvSpPr>
            <a:spLocks noGrp="1" noChangeArrowheads="1"/>
          </p:cNvSpPr>
          <p:nvPr>
            <p:ph type="subTitle" sz="quarter" idx="1"/>
          </p:nvPr>
        </p:nvSpPr>
        <p:spPr>
          <a:xfrm>
            <a:off x="1371600" y="3886200"/>
            <a:ext cx="6400800" cy="1752600"/>
          </a:xfrm>
        </p:spPr>
        <p:txBody>
          <a:bodyPr/>
          <a:lstStyle>
            <a:lvl1pPr marL="0" indent="0" algn="ctr">
              <a:buFont typeface="Wingdings" pitchFamily="2" charset="2"/>
              <a:buNone/>
              <a:defRPr sz="3600"/>
            </a:lvl1pPr>
          </a:lstStyle>
          <a:p>
            <a:r>
              <a:rPr lang="en-US"/>
              <a:t>Click to edit Master subtitle style</a:t>
            </a:r>
          </a:p>
        </p:txBody>
      </p:sp>
      <p:sp>
        <p:nvSpPr>
          <p:cNvPr id="44" name="Rectangle 44"/>
          <p:cNvSpPr>
            <a:spLocks noGrp="1" noChangeArrowheads="1"/>
          </p:cNvSpPr>
          <p:nvPr>
            <p:ph type="dt" sz="quarter" idx="10"/>
          </p:nvPr>
        </p:nvSpPr>
        <p:spPr/>
        <p:txBody>
          <a:bodyPr/>
          <a:lstStyle>
            <a:lvl1pPr>
              <a:defRPr/>
            </a:lvl1pPr>
          </a:lstStyle>
          <a:p>
            <a:pPr>
              <a:defRPr/>
            </a:pPr>
            <a:fld id="{CFCC39C3-E519-40D8-940D-EBB6ACC8E274}" type="datetime1">
              <a:rPr lang="en-US" smtClean="0">
                <a:solidFill>
                  <a:srgbClr val="FFFFFF"/>
                </a:solidFill>
              </a:rPr>
              <a:t>7/28/2017</a:t>
            </a:fld>
            <a:endParaRPr lang="en-US" dirty="0">
              <a:solidFill>
                <a:srgbClr val="FFFFFF"/>
              </a:solidFill>
            </a:endParaRPr>
          </a:p>
        </p:txBody>
      </p:sp>
      <p:sp>
        <p:nvSpPr>
          <p:cNvPr id="45" name="Rectangle 45"/>
          <p:cNvSpPr>
            <a:spLocks noGrp="1" noChangeArrowheads="1"/>
          </p:cNvSpPr>
          <p:nvPr>
            <p:ph type="ftr" sz="quarter" idx="11"/>
          </p:nvPr>
        </p:nvSpPr>
        <p:spPr/>
        <p:txBody>
          <a:bodyPr/>
          <a:lstStyle>
            <a:lvl1pPr>
              <a:defRPr/>
            </a:lvl1pPr>
          </a:lstStyle>
          <a:p>
            <a:pPr>
              <a:defRPr/>
            </a:pPr>
            <a:endParaRPr lang="en-US" dirty="0">
              <a:solidFill>
                <a:srgbClr val="FFFFFF"/>
              </a:solidFill>
            </a:endParaRPr>
          </a:p>
        </p:txBody>
      </p:sp>
      <p:sp>
        <p:nvSpPr>
          <p:cNvPr id="46" name="Rectangle 46"/>
          <p:cNvSpPr>
            <a:spLocks noGrp="1" noChangeArrowheads="1"/>
          </p:cNvSpPr>
          <p:nvPr>
            <p:ph type="sldNum" sz="quarter" idx="12"/>
          </p:nvPr>
        </p:nvSpPr>
        <p:spPr/>
        <p:txBody>
          <a:bodyPr/>
          <a:lstStyle>
            <a:lvl1pPr>
              <a:defRPr/>
            </a:lvl1pPr>
          </a:lstStyle>
          <a:p>
            <a:pPr>
              <a:defRPr/>
            </a:pPr>
            <a:fld id="{1F20EDAB-5DAE-48BF-BDD3-4D571DBD3F94}"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258607853"/>
      </p:ext>
    </p:extLst>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77529A14-5F36-42D7-9A5C-16320476C661}" type="datetime1">
              <a:rPr lang="en-US" smtClean="0">
                <a:solidFill>
                  <a:srgbClr val="FFFFFF"/>
                </a:solidFill>
              </a:r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dirty="0">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77F1A41E-4C4E-49BF-BA46-A7B1691E6C71}"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71836847"/>
      </p:ext>
    </p:extLst>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7813"/>
            <a:ext cx="2057400" cy="5853112"/>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7813"/>
            <a:ext cx="6019800" cy="5853112"/>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17997E21-6E23-41B0-9C02-23D739BFCD69}" type="datetime1">
              <a:rPr lang="en-US" smtClean="0">
                <a:solidFill>
                  <a:srgbClr val="FFFFFF"/>
                </a:solidFill>
              </a:r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dirty="0">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3FF8913A-9906-469A-B38B-A8C6F75D7E19}"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3004785676"/>
      </p:ext>
    </p:extLst>
  </p:cSld>
  <p:clrMapOvr>
    <a:masterClrMapping/>
  </p:clrMapOvr>
  <p:transitio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AndObj" preserve="1">
  <p:cSld name="Title, Text,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77813"/>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p:txBody>
          <a:bodyPr/>
          <a:lstStyle>
            <a:lvl1pPr>
              <a:defRPr/>
            </a:lvl1pPr>
          </a:lstStyle>
          <a:p>
            <a:pPr>
              <a:defRPr/>
            </a:pPr>
            <a:fld id="{4B3D93F8-4E78-40B1-ABA5-CDF04B3E4671}" type="datetime1">
              <a:rPr lang="en-US" smtClean="0">
                <a:solidFill>
                  <a:srgbClr val="FFFFFF"/>
                </a:solidFill>
              </a:r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dirty="0">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5C887D7A-B06E-4560-8569-722260696A70}"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4241267249"/>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4"/>
          <p:cNvSpPr>
            <a:spLocks noGrp="1" noChangeArrowheads="1"/>
          </p:cNvSpPr>
          <p:nvPr>
            <p:ph type="dt" sz="half" idx="10"/>
          </p:nvPr>
        </p:nvSpPr>
        <p:spPr/>
        <p:txBody>
          <a:bodyPr/>
          <a:lstStyle>
            <a:lvl1pPr>
              <a:defRPr/>
            </a:lvl1pPr>
          </a:lstStyle>
          <a:p>
            <a:pPr>
              <a:defRPr/>
            </a:pPr>
            <a:fld id="{44B3BA7B-DC99-4FE5-A0BF-062D36C62874}" type="datetime1">
              <a:rPr lang="en-US" smtClean="0">
                <a:solidFill>
                  <a:srgbClr val="FFFFFF"/>
                </a:solidFill>
              </a:r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dirty="0">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6193FD77-5F7B-4BF4-9F8F-B59F8FA2BFD8}"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659425342"/>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4"/>
          <p:cNvSpPr>
            <a:spLocks noGrp="1" noChangeArrowheads="1"/>
          </p:cNvSpPr>
          <p:nvPr>
            <p:ph type="dt" sz="half" idx="10"/>
          </p:nvPr>
        </p:nvSpPr>
        <p:spPr/>
        <p:txBody>
          <a:bodyPr/>
          <a:lstStyle>
            <a:lvl1pPr>
              <a:defRPr/>
            </a:lvl1pPr>
          </a:lstStyle>
          <a:p>
            <a:pPr>
              <a:defRPr/>
            </a:pPr>
            <a:fld id="{B4110D2D-0727-4693-AE44-E8EF4CE3F48C}" type="datetime1">
              <a:rPr lang="en-US" smtClean="0">
                <a:solidFill>
                  <a:srgbClr val="FFFFFF"/>
                </a:solidFill>
              </a:rPr>
              <a:t>7/28/2017</a:t>
            </a:fld>
            <a:endParaRPr lang="en-US" dirty="0">
              <a:solidFill>
                <a:srgbClr val="FFFFFF"/>
              </a:solidFill>
            </a:endParaRPr>
          </a:p>
        </p:txBody>
      </p:sp>
      <p:sp>
        <p:nvSpPr>
          <p:cNvPr id="5" name="Rectangle 45"/>
          <p:cNvSpPr>
            <a:spLocks noGrp="1" noChangeArrowheads="1"/>
          </p:cNvSpPr>
          <p:nvPr>
            <p:ph type="ftr" sz="quarter" idx="11"/>
          </p:nvPr>
        </p:nvSpPr>
        <p:spPr/>
        <p:txBody>
          <a:bodyPr/>
          <a:lstStyle>
            <a:lvl1pPr>
              <a:defRPr/>
            </a:lvl1pPr>
          </a:lstStyle>
          <a:p>
            <a:pPr>
              <a:defRPr/>
            </a:pPr>
            <a:endParaRPr lang="en-US" dirty="0">
              <a:solidFill>
                <a:srgbClr val="FFFFFF"/>
              </a:solidFill>
            </a:endParaRPr>
          </a:p>
        </p:txBody>
      </p:sp>
      <p:sp>
        <p:nvSpPr>
          <p:cNvPr id="6" name="Rectangle 46"/>
          <p:cNvSpPr>
            <a:spLocks noGrp="1" noChangeArrowheads="1"/>
          </p:cNvSpPr>
          <p:nvPr>
            <p:ph type="sldNum" sz="quarter" idx="12"/>
          </p:nvPr>
        </p:nvSpPr>
        <p:spPr/>
        <p:txBody>
          <a:bodyPr/>
          <a:lstStyle>
            <a:lvl1pPr>
              <a:defRPr/>
            </a:lvl1pPr>
          </a:lstStyle>
          <a:p>
            <a:pPr>
              <a:defRPr/>
            </a:pPr>
            <a:fld id="{78314C4E-7BCC-46CD-A973-E296CA0D587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675501379"/>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30725"/>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4"/>
          <p:cNvSpPr>
            <a:spLocks noGrp="1" noChangeArrowheads="1"/>
          </p:cNvSpPr>
          <p:nvPr>
            <p:ph type="dt" sz="half" idx="10"/>
          </p:nvPr>
        </p:nvSpPr>
        <p:spPr/>
        <p:txBody>
          <a:bodyPr/>
          <a:lstStyle>
            <a:lvl1pPr>
              <a:defRPr/>
            </a:lvl1pPr>
          </a:lstStyle>
          <a:p>
            <a:pPr>
              <a:defRPr/>
            </a:pPr>
            <a:fld id="{D4BBE03C-4FDC-4363-8D87-B0AC585FA098}" type="datetime1">
              <a:rPr lang="en-US" smtClean="0">
                <a:solidFill>
                  <a:srgbClr val="FFFFFF"/>
                </a:solidFill>
              </a:r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dirty="0">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CBE54F86-F429-4289-9038-F9777AD0C24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764338859"/>
      </p:ext>
    </p:extLst>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4"/>
          <p:cNvSpPr>
            <a:spLocks noGrp="1" noChangeArrowheads="1"/>
          </p:cNvSpPr>
          <p:nvPr>
            <p:ph type="dt" sz="half" idx="10"/>
          </p:nvPr>
        </p:nvSpPr>
        <p:spPr/>
        <p:txBody>
          <a:bodyPr/>
          <a:lstStyle>
            <a:lvl1pPr>
              <a:defRPr/>
            </a:lvl1pPr>
          </a:lstStyle>
          <a:p>
            <a:pPr>
              <a:defRPr/>
            </a:pPr>
            <a:fld id="{8D3C30D3-F3D4-4928-8C98-B1E6AF08E544}" type="datetime1">
              <a:rPr lang="en-US" smtClean="0">
                <a:solidFill>
                  <a:srgbClr val="FFFFFF"/>
                </a:solidFill>
              </a:rPr>
              <a:t>7/28/2017</a:t>
            </a:fld>
            <a:endParaRPr lang="en-US" dirty="0">
              <a:solidFill>
                <a:srgbClr val="FFFFFF"/>
              </a:solidFill>
            </a:endParaRPr>
          </a:p>
        </p:txBody>
      </p:sp>
      <p:sp>
        <p:nvSpPr>
          <p:cNvPr id="8" name="Rectangle 45"/>
          <p:cNvSpPr>
            <a:spLocks noGrp="1" noChangeArrowheads="1"/>
          </p:cNvSpPr>
          <p:nvPr>
            <p:ph type="ftr" sz="quarter" idx="11"/>
          </p:nvPr>
        </p:nvSpPr>
        <p:spPr/>
        <p:txBody>
          <a:bodyPr/>
          <a:lstStyle>
            <a:lvl1pPr>
              <a:defRPr/>
            </a:lvl1pPr>
          </a:lstStyle>
          <a:p>
            <a:pPr>
              <a:defRPr/>
            </a:pPr>
            <a:endParaRPr lang="en-US" dirty="0">
              <a:solidFill>
                <a:srgbClr val="FFFFFF"/>
              </a:solidFill>
            </a:endParaRPr>
          </a:p>
        </p:txBody>
      </p:sp>
      <p:sp>
        <p:nvSpPr>
          <p:cNvPr id="9" name="Rectangle 46"/>
          <p:cNvSpPr>
            <a:spLocks noGrp="1" noChangeArrowheads="1"/>
          </p:cNvSpPr>
          <p:nvPr>
            <p:ph type="sldNum" sz="quarter" idx="12"/>
          </p:nvPr>
        </p:nvSpPr>
        <p:spPr/>
        <p:txBody>
          <a:bodyPr/>
          <a:lstStyle>
            <a:lvl1pPr>
              <a:defRPr/>
            </a:lvl1pPr>
          </a:lstStyle>
          <a:p>
            <a:pPr>
              <a:defRPr/>
            </a:pPr>
            <a:fld id="{66292F3E-4CC2-4D5F-BA36-8848EC438C0B}"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683234208"/>
      </p:ext>
    </p:extLst>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4"/>
          <p:cNvSpPr>
            <a:spLocks noGrp="1" noChangeArrowheads="1"/>
          </p:cNvSpPr>
          <p:nvPr>
            <p:ph type="dt" sz="half" idx="10"/>
          </p:nvPr>
        </p:nvSpPr>
        <p:spPr/>
        <p:txBody>
          <a:bodyPr/>
          <a:lstStyle>
            <a:lvl1pPr>
              <a:defRPr/>
            </a:lvl1pPr>
          </a:lstStyle>
          <a:p>
            <a:pPr>
              <a:defRPr/>
            </a:pPr>
            <a:fld id="{F98BDDA1-16D8-47DB-BD92-D177664C8280}" type="datetime1">
              <a:rPr lang="en-US" smtClean="0">
                <a:solidFill>
                  <a:srgbClr val="FFFFFF"/>
                </a:solidFill>
              </a:rPr>
              <a:t>7/28/2017</a:t>
            </a:fld>
            <a:endParaRPr lang="en-US" dirty="0">
              <a:solidFill>
                <a:srgbClr val="FFFFFF"/>
              </a:solidFill>
            </a:endParaRPr>
          </a:p>
        </p:txBody>
      </p:sp>
      <p:sp>
        <p:nvSpPr>
          <p:cNvPr id="4" name="Rectangle 45"/>
          <p:cNvSpPr>
            <a:spLocks noGrp="1" noChangeArrowheads="1"/>
          </p:cNvSpPr>
          <p:nvPr>
            <p:ph type="ftr" sz="quarter" idx="11"/>
          </p:nvPr>
        </p:nvSpPr>
        <p:spPr/>
        <p:txBody>
          <a:bodyPr/>
          <a:lstStyle>
            <a:lvl1pPr>
              <a:defRPr/>
            </a:lvl1pPr>
          </a:lstStyle>
          <a:p>
            <a:pPr>
              <a:defRPr/>
            </a:pPr>
            <a:endParaRPr lang="en-US" dirty="0">
              <a:solidFill>
                <a:srgbClr val="FFFFFF"/>
              </a:solidFill>
            </a:endParaRPr>
          </a:p>
        </p:txBody>
      </p:sp>
      <p:sp>
        <p:nvSpPr>
          <p:cNvPr id="5" name="Rectangle 46"/>
          <p:cNvSpPr>
            <a:spLocks noGrp="1" noChangeArrowheads="1"/>
          </p:cNvSpPr>
          <p:nvPr>
            <p:ph type="sldNum" sz="quarter" idx="12"/>
          </p:nvPr>
        </p:nvSpPr>
        <p:spPr/>
        <p:txBody>
          <a:bodyPr/>
          <a:lstStyle>
            <a:lvl1pPr>
              <a:defRPr/>
            </a:lvl1pPr>
          </a:lstStyle>
          <a:p>
            <a:pPr>
              <a:defRPr/>
            </a:pPr>
            <a:fld id="{D547647C-1281-4D63-BCDC-4A0D52075EF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313428730"/>
      </p:ext>
    </p:extLst>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4"/>
          <p:cNvSpPr>
            <a:spLocks noGrp="1" noChangeArrowheads="1"/>
          </p:cNvSpPr>
          <p:nvPr>
            <p:ph type="dt" sz="half" idx="10"/>
          </p:nvPr>
        </p:nvSpPr>
        <p:spPr/>
        <p:txBody>
          <a:bodyPr/>
          <a:lstStyle>
            <a:lvl1pPr>
              <a:defRPr/>
            </a:lvl1pPr>
          </a:lstStyle>
          <a:p>
            <a:pPr>
              <a:defRPr/>
            </a:pPr>
            <a:fld id="{E1C5F00F-8233-4981-9520-0AB12BA36029}" type="datetime1">
              <a:rPr lang="en-US" smtClean="0">
                <a:solidFill>
                  <a:srgbClr val="FFFFFF"/>
                </a:solidFill>
              </a:rPr>
              <a:t>7/28/2017</a:t>
            </a:fld>
            <a:endParaRPr lang="en-US" dirty="0">
              <a:solidFill>
                <a:srgbClr val="FFFFFF"/>
              </a:solidFill>
            </a:endParaRPr>
          </a:p>
        </p:txBody>
      </p:sp>
      <p:sp>
        <p:nvSpPr>
          <p:cNvPr id="3" name="Rectangle 45"/>
          <p:cNvSpPr>
            <a:spLocks noGrp="1" noChangeArrowheads="1"/>
          </p:cNvSpPr>
          <p:nvPr>
            <p:ph type="ftr" sz="quarter" idx="11"/>
          </p:nvPr>
        </p:nvSpPr>
        <p:spPr/>
        <p:txBody>
          <a:bodyPr/>
          <a:lstStyle>
            <a:lvl1pPr>
              <a:defRPr/>
            </a:lvl1pPr>
          </a:lstStyle>
          <a:p>
            <a:pPr>
              <a:defRPr/>
            </a:pPr>
            <a:endParaRPr lang="en-US" dirty="0">
              <a:solidFill>
                <a:srgbClr val="FFFFFF"/>
              </a:solidFill>
            </a:endParaRPr>
          </a:p>
        </p:txBody>
      </p:sp>
      <p:sp>
        <p:nvSpPr>
          <p:cNvPr id="4" name="Rectangle 46"/>
          <p:cNvSpPr>
            <a:spLocks noGrp="1" noChangeArrowheads="1"/>
          </p:cNvSpPr>
          <p:nvPr>
            <p:ph type="sldNum" sz="quarter" idx="12"/>
          </p:nvPr>
        </p:nvSpPr>
        <p:spPr/>
        <p:txBody>
          <a:bodyPr/>
          <a:lstStyle>
            <a:lvl1pPr>
              <a:defRPr/>
            </a:lvl1pPr>
          </a:lstStyle>
          <a:p>
            <a:pPr>
              <a:defRPr/>
            </a:pPr>
            <a:fld id="{EB494601-A4A5-4BCA-B42F-365119174BDA}"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2905576487"/>
      </p:ext>
    </p:extLst>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p:txBody>
          <a:bodyPr/>
          <a:lstStyle>
            <a:lvl1pPr>
              <a:defRPr/>
            </a:lvl1pPr>
          </a:lstStyle>
          <a:p>
            <a:pPr>
              <a:defRPr/>
            </a:pPr>
            <a:fld id="{28FBFDF7-8952-485B-A3FA-0926B425FFEA}" type="datetime1">
              <a:rPr lang="en-US" smtClean="0">
                <a:solidFill>
                  <a:srgbClr val="FFFFFF"/>
                </a:solidFill>
              </a:r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dirty="0">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B48C7BF3-54A6-4E48-A2B1-475B0056858B}"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1513013681"/>
      </p:ext>
    </p:extLst>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4"/>
          <p:cNvSpPr>
            <a:spLocks noGrp="1" noChangeArrowheads="1"/>
          </p:cNvSpPr>
          <p:nvPr>
            <p:ph type="dt" sz="half" idx="10"/>
          </p:nvPr>
        </p:nvSpPr>
        <p:spPr/>
        <p:txBody>
          <a:bodyPr/>
          <a:lstStyle>
            <a:lvl1pPr>
              <a:defRPr/>
            </a:lvl1pPr>
          </a:lstStyle>
          <a:p>
            <a:pPr>
              <a:defRPr/>
            </a:pPr>
            <a:fld id="{0786901D-E361-4354-B49E-8C7A42017575}" type="datetime1">
              <a:rPr lang="en-US" smtClean="0">
                <a:solidFill>
                  <a:srgbClr val="FFFFFF"/>
                </a:solidFill>
              </a:rPr>
              <a:t>7/28/2017</a:t>
            </a:fld>
            <a:endParaRPr lang="en-US" dirty="0">
              <a:solidFill>
                <a:srgbClr val="FFFFFF"/>
              </a:solidFill>
            </a:endParaRPr>
          </a:p>
        </p:txBody>
      </p:sp>
      <p:sp>
        <p:nvSpPr>
          <p:cNvPr id="6" name="Rectangle 45"/>
          <p:cNvSpPr>
            <a:spLocks noGrp="1" noChangeArrowheads="1"/>
          </p:cNvSpPr>
          <p:nvPr>
            <p:ph type="ftr" sz="quarter" idx="11"/>
          </p:nvPr>
        </p:nvSpPr>
        <p:spPr/>
        <p:txBody>
          <a:bodyPr/>
          <a:lstStyle>
            <a:lvl1pPr>
              <a:defRPr/>
            </a:lvl1pPr>
          </a:lstStyle>
          <a:p>
            <a:pPr>
              <a:defRPr/>
            </a:pPr>
            <a:endParaRPr lang="en-US" dirty="0">
              <a:solidFill>
                <a:srgbClr val="FFFFFF"/>
              </a:solidFill>
            </a:endParaRPr>
          </a:p>
        </p:txBody>
      </p:sp>
      <p:sp>
        <p:nvSpPr>
          <p:cNvPr id="7" name="Rectangle 46"/>
          <p:cNvSpPr>
            <a:spLocks noGrp="1" noChangeArrowheads="1"/>
          </p:cNvSpPr>
          <p:nvPr>
            <p:ph type="sldNum" sz="quarter" idx="12"/>
          </p:nvPr>
        </p:nvSpPr>
        <p:spPr/>
        <p:txBody>
          <a:bodyPr/>
          <a:lstStyle>
            <a:lvl1pPr>
              <a:defRPr/>
            </a:lvl1pPr>
          </a:lstStyle>
          <a:p>
            <a:pPr>
              <a:defRPr/>
            </a:pPr>
            <a:fld id="{0DF3A0C3-081F-4DB6-BEC0-8BF05CDD3F6F}" type="slidenum">
              <a:rPr lang="en-US">
                <a:solidFill>
                  <a:srgbClr val="FFFFFF"/>
                </a:solidFill>
              </a:rPr>
              <a:pPr>
                <a:defRPr/>
              </a:pPr>
              <a:t>‹#›</a:t>
            </a:fld>
            <a:endParaRPr lang="en-US" dirty="0">
              <a:solidFill>
                <a:srgbClr val="FFFFFF"/>
              </a:solidFill>
            </a:endParaRPr>
          </a:p>
        </p:txBody>
      </p:sp>
    </p:spTree>
    <p:extLst>
      <p:ext uri="{BB962C8B-B14F-4D97-AF65-F5344CB8AC3E}">
        <p14:creationId xmlns:p14="http://schemas.microsoft.com/office/powerpoint/2010/main" val="522409904"/>
      </p:ext>
    </p:extLst>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image" Target="../media/image2.png"/><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amma/>
                <a:shade val="57647"/>
                <a:invGamma/>
              </a:schemeClr>
            </a:gs>
            <a:gs pos="100000">
              <a:schemeClr val="bg1"/>
            </a:gs>
          </a:gsLst>
          <a:lin ang="2700000" scaled="1"/>
        </a:gradFill>
        <a:effectLst/>
      </p:bgPr>
    </p:bg>
    <p:spTree>
      <p:nvGrpSpPr>
        <p:cNvPr id="1" name=""/>
        <p:cNvGrpSpPr/>
        <p:nvPr/>
      </p:nvGrpSpPr>
      <p:grpSpPr>
        <a:xfrm>
          <a:off x="0" y="0"/>
          <a:ext cx="0" cy="0"/>
          <a:chOff x="0" y="0"/>
          <a:chExt cx="0" cy="0"/>
        </a:xfrm>
      </p:grpSpPr>
      <p:grpSp>
        <p:nvGrpSpPr>
          <p:cNvPr id="1026" name="Group 2"/>
          <p:cNvGrpSpPr>
            <a:grpSpLocks/>
          </p:cNvGrpSpPr>
          <p:nvPr/>
        </p:nvGrpSpPr>
        <p:grpSpPr bwMode="auto">
          <a:xfrm>
            <a:off x="0" y="0"/>
            <a:ext cx="9144000" cy="6856413"/>
            <a:chOff x="0" y="0"/>
            <a:chExt cx="5760" cy="4319"/>
          </a:xfrm>
        </p:grpSpPr>
        <p:sp>
          <p:nvSpPr>
            <p:cNvPr id="163843" name="Freeform 3"/>
            <p:cNvSpPr>
              <a:spLocks/>
            </p:cNvSpPr>
            <p:nvPr/>
          </p:nvSpPr>
          <p:spPr bwMode="hidden">
            <a:xfrm>
              <a:off x="0" y="12"/>
              <a:ext cx="5758" cy="3273"/>
            </a:xfrm>
            <a:custGeom>
              <a:avLst/>
              <a:gdLst/>
              <a:ahLst/>
              <a:cxnLst>
                <a:cxn ang="0">
                  <a:pos x="3193" y="1816"/>
                </a:cxn>
                <a:cxn ang="0">
                  <a:pos x="0" y="0"/>
                </a:cxn>
                <a:cxn ang="0">
                  <a:pos x="0" y="522"/>
                </a:cxn>
                <a:cxn ang="0">
                  <a:pos x="3037" y="1978"/>
                </a:cxn>
                <a:cxn ang="0">
                  <a:pos x="5740" y="3273"/>
                </a:cxn>
                <a:cxn ang="0">
                  <a:pos x="5740" y="3267"/>
                </a:cxn>
                <a:cxn ang="0">
                  <a:pos x="3193" y="1816"/>
                </a:cxn>
                <a:cxn ang="0">
                  <a:pos x="3193" y="1816"/>
                </a:cxn>
              </a:cxnLst>
              <a:rect l="0" t="0" r="r" b="b"/>
              <a:pathLst>
                <a:path w="5740" h="3273">
                  <a:moveTo>
                    <a:pt x="3193" y="1816"/>
                  </a:moveTo>
                  <a:lnTo>
                    <a:pt x="0" y="0"/>
                  </a:lnTo>
                  <a:lnTo>
                    <a:pt x="0" y="522"/>
                  </a:lnTo>
                  <a:lnTo>
                    <a:pt x="3037" y="1978"/>
                  </a:lnTo>
                  <a:lnTo>
                    <a:pt x="5740" y="3273"/>
                  </a:lnTo>
                  <a:lnTo>
                    <a:pt x="5740" y="3267"/>
                  </a:lnTo>
                  <a:lnTo>
                    <a:pt x="3193" y="1816"/>
                  </a:lnTo>
                  <a:lnTo>
                    <a:pt x="3193" y="1816"/>
                  </a:lnTo>
                  <a:close/>
                </a:path>
              </a:pathLst>
            </a:custGeom>
            <a:gradFill rotWithShape="0">
              <a:gsLst>
                <a:gs pos="0">
                  <a:schemeClr val="bg2">
                    <a:gamma/>
                    <a:shade val="63529"/>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44" name="Freeform 4"/>
            <p:cNvSpPr>
              <a:spLocks/>
            </p:cNvSpPr>
            <p:nvPr/>
          </p:nvSpPr>
          <p:spPr bwMode="hidden">
            <a:xfrm>
              <a:off x="149" y="0"/>
              <a:ext cx="5609" cy="3243"/>
            </a:xfrm>
            <a:custGeom>
              <a:avLst/>
              <a:gdLst/>
              <a:ahLst/>
              <a:cxnLst>
                <a:cxn ang="0">
                  <a:pos x="3163" y="1714"/>
                </a:cxn>
                <a:cxn ang="0">
                  <a:pos x="431" y="0"/>
                </a:cxn>
                <a:cxn ang="0">
                  <a:pos x="0" y="0"/>
                </a:cxn>
                <a:cxn ang="0">
                  <a:pos x="3086" y="1786"/>
                </a:cxn>
                <a:cxn ang="0">
                  <a:pos x="5591" y="3243"/>
                </a:cxn>
                <a:cxn ang="0">
                  <a:pos x="5591" y="3237"/>
                </a:cxn>
                <a:cxn ang="0">
                  <a:pos x="3163" y="1714"/>
                </a:cxn>
                <a:cxn ang="0">
                  <a:pos x="3163" y="1714"/>
                </a:cxn>
              </a:cxnLst>
              <a:rect l="0" t="0" r="r" b="b"/>
              <a:pathLst>
                <a:path w="5591" h="3243">
                  <a:moveTo>
                    <a:pt x="3163" y="1714"/>
                  </a:moveTo>
                  <a:lnTo>
                    <a:pt x="431" y="0"/>
                  </a:lnTo>
                  <a:lnTo>
                    <a:pt x="0" y="0"/>
                  </a:lnTo>
                  <a:lnTo>
                    <a:pt x="3086" y="1786"/>
                  </a:lnTo>
                  <a:lnTo>
                    <a:pt x="5591" y="3243"/>
                  </a:lnTo>
                  <a:lnTo>
                    <a:pt x="5591" y="3237"/>
                  </a:lnTo>
                  <a:lnTo>
                    <a:pt x="3163" y="1714"/>
                  </a:lnTo>
                  <a:lnTo>
                    <a:pt x="3163" y="1714"/>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45" name="Freeform 5"/>
            <p:cNvSpPr>
              <a:spLocks/>
            </p:cNvSpPr>
            <p:nvPr/>
          </p:nvSpPr>
          <p:spPr bwMode="hidden">
            <a:xfrm>
              <a:off x="0" y="3433"/>
              <a:ext cx="4038" cy="191"/>
            </a:xfrm>
            <a:custGeom>
              <a:avLst/>
              <a:gdLst/>
              <a:ahLst/>
              <a:cxnLst>
                <a:cxn ang="0">
                  <a:pos x="0" y="156"/>
                </a:cxn>
                <a:cxn ang="0">
                  <a:pos x="4042" y="192"/>
                </a:cxn>
                <a:cxn ang="0">
                  <a:pos x="4042" y="144"/>
                </a:cxn>
                <a:cxn ang="0">
                  <a:pos x="0" y="0"/>
                </a:cxn>
                <a:cxn ang="0">
                  <a:pos x="0" y="156"/>
                </a:cxn>
                <a:cxn ang="0">
                  <a:pos x="0" y="156"/>
                </a:cxn>
              </a:cxnLst>
              <a:rect l="0" t="0" r="r" b="b"/>
              <a:pathLst>
                <a:path w="4042" h="192">
                  <a:moveTo>
                    <a:pt x="0" y="156"/>
                  </a:moveTo>
                  <a:lnTo>
                    <a:pt x="4042" y="192"/>
                  </a:lnTo>
                  <a:lnTo>
                    <a:pt x="4042" y="144"/>
                  </a:lnTo>
                  <a:lnTo>
                    <a:pt x="0" y="0"/>
                  </a:lnTo>
                  <a:lnTo>
                    <a:pt x="0" y="156"/>
                  </a:lnTo>
                  <a:lnTo>
                    <a:pt x="0" y="156"/>
                  </a:lnTo>
                  <a:close/>
                </a:path>
              </a:pathLst>
            </a:custGeom>
            <a:gradFill rotWithShape="0">
              <a:gsLst>
                <a:gs pos="0">
                  <a:schemeClr val="bg2">
                    <a:gamma/>
                    <a:shade val="75686"/>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35" name="Freeform 6"/>
            <p:cNvSpPr>
              <a:spLocks/>
            </p:cNvSpPr>
            <p:nvPr/>
          </p:nvSpPr>
          <p:spPr bwMode="hidden">
            <a:xfrm>
              <a:off x="4038" y="3577"/>
              <a:ext cx="1720" cy="65"/>
            </a:xfrm>
            <a:custGeom>
              <a:avLst/>
              <a:gdLst>
                <a:gd name="T0" fmla="*/ 1676 w 1722"/>
                <a:gd name="T1" fmla="*/ 43 h 66"/>
                <a:gd name="T2" fmla="*/ 1676 w 1722"/>
                <a:gd name="T3" fmla="*/ 37 h 66"/>
                <a:gd name="T4" fmla="*/ 0 w 1722"/>
                <a:gd name="T5" fmla="*/ 0 h 66"/>
                <a:gd name="T6" fmla="*/ 0 w 1722"/>
                <a:gd name="T7" fmla="*/ 33 h 66"/>
                <a:gd name="T8" fmla="*/ 1676 w 1722"/>
                <a:gd name="T9" fmla="*/ 43 h 66"/>
                <a:gd name="T10" fmla="*/ 1676 w 1722"/>
                <a:gd name="T11" fmla="*/ 43 h 6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722" h="66">
                  <a:moveTo>
                    <a:pt x="1722" y="66"/>
                  </a:moveTo>
                  <a:lnTo>
                    <a:pt x="1722" y="60"/>
                  </a:lnTo>
                  <a:lnTo>
                    <a:pt x="0" y="0"/>
                  </a:lnTo>
                  <a:lnTo>
                    <a:pt x="0" y="48"/>
                  </a:lnTo>
                  <a:lnTo>
                    <a:pt x="1722" y="66"/>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163847" name="Freeform 7"/>
            <p:cNvSpPr>
              <a:spLocks/>
            </p:cNvSpPr>
            <p:nvPr/>
          </p:nvSpPr>
          <p:spPr bwMode="hidden">
            <a:xfrm>
              <a:off x="0" y="3726"/>
              <a:ext cx="4784" cy="329"/>
            </a:xfrm>
            <a:custGeom>
              <a:avLst/>
              <a:gdLst/>
              <a:ahLst/>
              <a:cxnLst>
                <a:cxn ang="0">
                  <a:pos x="0" y="329"/>
                </a:cxn>
                <a:cxn ang="0">
                  <a:pos x="4789" y="77"/>
                </a:cxn>
                <a:cxn ang="0">
                  <a:pos x="4789" y="0"/>
                </a:cxn>
                <a:cxn ang="0">
                  <a:pos x="0" y="107"/>
                </a:cxn>
                <a:cxn ang="0">
                  <a:pos x="0" y="329"/>
                </a:cxn>
                <a:cxn ang="0">
                  <a:pos x="0" y="329"/>
                </a:cxn>
              </a:cxnLst>
              <a:rect l="0" t="0" r="r" b="b"/>
              <a:pathLst>
                <a:path w="4789" h="329">
                  <a:moveTo>
                    <a:pt x="0" y="329"/>
                  </a:moveTo>
                  <a:lnTo>
                    <a:pt x="4789" y="77"/>
                  </a:lnTo>
                  <a:lnTo>
                    <a:pt x="4789" y="0"/>
                  </a:lnTo>
                  <a:lnTo>
                    <a:pt x="0" y="107"/>
                  </a:lnTo>
                  <a:lnTo>
                    <a:pt x="0" y="329"/>
                  </a:lnTo>
                  <a:lnTo>
                    <a:pt x="0" y="329"/>
                  </a:lnTo>
                  <a:close/>
                </a:path>
              </a:pathLst>
            </a:custGeom>
            <a:gradFill rotWithShape="0">
              <a:gsLst>
                <a:gs pos="0">
                  <a:schemeClr val="bg1">
                    <a:gamma/>
                    <a:shade val="81961"/>
                    <a:invGamma/>
                  </a:schemeClr>
                </a:gs>
                <a:gs pos="100000">
                  <a:schemeClr val="bg1"/>
                </a:gs>
              </a:gsLst>
              <a:lin ang="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037" name="Freeform 8"/>
            <p:cNvSpPr>
              <a:spLocks/>
            </p:cNvSpPr>
            <p:nvPr/>
          </p:nvSpPr>
          <p:spPr bwMode="hidden">
            <a:xfrm>
              <a:off x="4784" y="3702"/>
              <a:ext cx="974" cy="101"/>
            </a:xfrm>
            <a:custGeom>
              <a:avLst/>
              <a:gdLst>
                <a:gd name="T0" fmla="*/ 952 w 975"/>
                <a:gd name="T1" fmla="*/ 48 h 101"/>
                <a:gd name="T2" fmla="*/ 952 w 975"/>
                <a:gd name="T3" fmla="*/ 0 h 101"/>
                <a:gd name="T4" fmla="*/ 0 w 975"/>
                <a:gd name="T5" fmla="*/ 24 h 101"/>
                <a:gd name="T6" fmla="*/ 0 w 975"/>
                <a:gd name="T7" fmla="*/ 101 h 101"/>
                <a:gd name="T8" fmla="*/ 952 w 975"/>
                <a:gd name="T9" fmla="*/ 48 h 101"/>
                <a:gd name="T10" fmla="*/ 952 w 975"/>
                <a:gd name="T11" fmla="*/ 48 h 101"/>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975" h="101">
                  <a:moveTo>
                    <a:pt x="975" y="48"/>
                  </a:moveTo>
                  <a:lnTo>
                    <a:pt x="975" y="0"/>
                  </a:lnTo>
                  <a:lnTo>
                    <a:pt x="0" y="24"/>
                  </a:lnTo>
                  <a:lnTo>
                    <a:pt x="0" y="101"/>
                  </a:lnTo>
                  <a:lnTo>
                    <a:pt x="975" y="48"/>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1038" name="Freeform 9"/>
            <p:cNvSpPr>
              <a:spLocks/>
            </p:cNvSpPr>
            <p:nvPr/>
          </p:nvSpPr>
          <p:spPr bwMode="hidden">
            <a:xfrm>
              <a:off x="3619" y="3815"/>
              <a:ext cx="2139" cy="198"/>
            </a:xfrm>
            <a:custGeom>
              <a:avLst/>
              <a:gdLst>
                <a:gd name="T0" fmla="*/ 2095 w 2141"/>
                <a:gd name="T1" fmla="*/ 0 h 198"/>
                <a:gd name="T2" fmla="*/ 0 w 2141"/>
                <a:gd name="T3" fmla="*/ 156 h 198"/>
                <a:gd name="T4" fmla="*/ 0 w 2141"/>
                <a:gd name="T5" fmla="*/ 198 h 198"/>
                <a:gd name="T6" fmla="*/ 2095 w 2141"/>
                <a:gd name="T7" fmla="*/ 0 h 198"/>
                <a:gd name="T8" fmla="*/ 2095 w 2141"/>
                <a:gd name="T9" fmla="*/ 0 h 198"/>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2141" h="198">
                  <a:moveTo>
                    <a:pt x="2141" y="0"/>
                  </a:moveTo>
                  <a:lnTo>
                    <a:pt x="0" y="156"/>
                  </a:lnTo>
                  <a:lnTo>
                    <a:pt x="0" y="198"/>
                  </a:lnTo>
                  <a:lnTo>
                    <a:pt x="2141" y="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163850" name="Freeform 10"/>
            <p:cNvSpPr>
              <a:spLocks/>
            </p:cNvSpPr>
            <p:nvPr/>
          </p:nvSpPr>
          <p:spPr bwMode="hidden">
            <a:xfrm>
              <a:off x="0" y="3971"/>
              <a:ext cx="3619" cy="348"/>
            </a:xfrm>
            <a:custGeom>
              <a:avLst/>
              <a:gdLst/>
              <a:ahLst/>
              <a:cxnLst>
                <a:cxn ang="0">
                  <a:pos x="0" y="348"/>
                </a:cxn>
                <a:cxn ang="0">
                  <a:pos x="311" y="348"/>
                </a:cxn>
                <a:cxn ang="0">
                  <a:pos x="3623" y="42"/>
                </a:cxn>
                <a:cxn ang="0">
                  <a:pos x="3623" y="0"/>
                </a:cxn>
                <a:cxn ang="0">
                  <a:pos x="0" y="264"/>
                </a:cxn>
                <a:cxn ang="0">
                  <a:pos x="0" y="348"/>
                </a:cxn>
                <a:cxn ang="0">
                  <a:pos x="0" y="348"/>
                </a:cxn>
              </a:cxnLst>
              <a:rect l="0" t="0" r="r" b="b"/>
              <a:pathLst>
                <a:path w="3623" h="348">
                  <a:moveTo>
                    <a:pt x="0" y="348"/>
                  </a:moveTo>
                  <a:lnTo>
                    <a:pt x="311" y="348"/>
                  </a:lnTo>
                  <a:lnTo>
                    <a:pt x="3623" y="42"/>
                  </a:lnTo>
                  <a:lnTo>
                    <a:pt x="3623" y="0"/>
                  </a:lnTo>
                  <a:lnTo>
                    <a:pt x="0" y="264"/>
                  </a:lnTo>
                  <a:lnTo>
                    <a:pt x="0" y="348"/>
                  </a:lnTo>
                  <a:lnTo>
                    <a:pt x="0" y="348"/>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0" name="Freeform 11"/>
            <p:cNvSpPr>
              <a:spLocks/>
            </p:cNvSpPr>
            <p:nvPr/>
          </p:nvSpPr>
          <p:spPr bwMode="hidden">
            <a:xfrm>
              <a:off x="2097" y="4043"/>
              <a:ext cx="2514" cy="276"/>
            </a:xfrm>
            <a:custGeom>
              <a:avLst/>
              <a:gdLst>
                <a:gd name="T0" fmla="*/ 2113 w 2517"/>
                <a:gd name="T1" fmla="*/ 276 h 276"/>
                <a:gd name="T2" fmla="*/ 2448 w 2517"/>
                <a:gd name="T3" fmla="*/ 204 h 276"/>
                <a:gd name="T4" fmla="*/ 2191 w 2517"/>
                <a:gd name="T5" fmla="*/ 0 h 276"/>
                <a:gd name="T6" fmla="*/ 0 w 2517"/>
                <a:gd name="T7" fmla="*/ 276 h 276"/>
                <a:gd name="T8" fmla="*/ 2113 w 2517"/>
                <a:gd name="T9" fmla="*/ 276 h 276"/>
                <a:gd name="T10" fmla="*/ 2113 w 2517"/>
                <a:gd name="T11" fmla="*/ 276 h 27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517" h="276">
                  <a:moveTo>
                    <a:pt x="2182" y="276"/>
                  </a:moveTo>
                  <a:lnTo>
                    <a:pt x="2517" y="204"/>
                  </a:lnTo>
                  <a:lnTo>
                    <a:pt x="2260" y="0"/>
                  </a:lnTo>
                  <a:lnTo>
                    <a:pt x="0" y="276"/>
                  </a:lnTo>
                  <a:lnTo>
                    <a:pt x="2182" y="276"/>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163852" name="Freeform 12"/>
            <p:cNvSpPr>
              <a:spLocks/>
            </p:cNvSpPr>
            <p:nvPr/>
          </p:nvSpPr>
          <p:spPr bwMode="hidden">
            <a:xfrm>
              <a:off x="4354" y="3869"/>
              <a:ext cx="1404" cy="378"/>
            </a:xfrm>
            <a:custGeom>
              <a:avLst/>
              <a:gdLst/>
              <a:ahLst/>
              <a:cxnLst>
                <a:cxn ang="0">
                  <a:pos x="1405" y="126"/>
                </a:cxn>
                <a:cxn ang="0">
                  <a:pos x="1405" y="0"/>
                </a:cxn>
                <a:cxn ang="0">
                  <a:pos x="0" y="174"/>
                </a:cxn>
                <a:cxn ang="0">
                  <a:pos x="257" y="378"/>
                </a:cxn>
                <a:cxn ang="0">
                  <a:pos x="1405" y="126"/>
                </a:cxn>
                <a:cxn ang="0">
                  <a:pos x="1405" y="126"/>
                </a:cxn>
              </a:cxnLst>
              <a:rect l="0" t="0" r="r" b="b"/>
              <a:pathLst>
                <a:path w="1405" h="378">
                  <a:moveTo>
                    <a:pt x="1405" y="126"/>
                  </a:moveTo>
                  <a:lnTo>
                    <a:pt x="1405" y="0"/>
                  </a:lnTo>
                  <a:lnTo>
                    <a:pt x="0" y="174"/>
                  </a:lnTo>
                  <a:lnTo>
                    <a:pt x="257" y="378"/>
                  </a:lnTo>
                  <a:lnTo>
                    <a:pt x="1405" y="126"/>
                  </a:lnTo>
                  <a:lnTo>
                    <a:pt x="1405" y="126"/>
                  </a:lnTo>
                  <a:close/>
                </a:path>
              </a:pathLst>
            </a:custGeom>
            <a:gradFill rotWithShape="0">
              <a:gsLst>
                <a:gs pos="0">
                  <a:schemeClr val="bg1"/>
                </a:gs>
                <a:gs pos="100000">
                  <a:schemeClr val="bg1">
                    <a:gamma/>
                    <a:tint val="96863"/>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2" name="Freeform 13"/>
            <p:cNvSpPr>
              <a:spLocks/>
            </p:cNvSpPr>
            <p:nvPr/>
          </p:nvSpPr>
          <p:spPr bwMode="hidden">
            <a:xfrm>
              <a:off x="5030" y="3151"/>
              <a:ext cx="728" cy="240"/>
            </a:xfrm>
            <a:custGeom>
              <a:avLst/>
              <a:gdLst>
                <a:gd name="T0" fmla="*/ 706 w 729"/>
                <a:gd name="T1" fmla="*/ 240 h 240"/>
                <a:gd name="T2" fmla="*/ 0 w 729"/>
                <a:gd name="T3" fmla="*/ 0 h 240"/>
                <a:gd name="T4" fmla="*/ 0 w 729"/>
                <a:gd name="T5" fmla="*/ 6 h 240"/>
                <a:gd name="T6" fmla="*/ 706 w 729"/>
                <a:gd name="T7" fmla="*/ 240 h 240"/>
                <a:gd name="T8" fmla="*/ 706 w 729"/>
                <a:gd name="T9" fmla="*/ 240 h 240"/>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729" h="240">
                  <a:moveTo>
                    <a:pt x="729" y="240"/>
                  </a:moveTo>
                  <a:lnTo>
                    <a:pt x="0" y="0"/>
                  </a:lnTo>
                  <a:lnTo>
                    <a:pt x="0" y="6"/>
                  </a:lnTo>
                  <a:lnTo>
                    <a:pt x="729" y="240"/>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163854" name="Freeform 14"/>
            <p:cNvSpPr>
              <a:spLocks/>
            </p:cNvSpPr>
            <p:nvPr/>
          </p:nvSpPr>
          <p:spPr bwMode="hidden">
            <a:xfrm>
              <a:off x="0" y="1486"/>
              <a:ext cx="5030" cy="1671"/>
            </a:xfrm>
            <a:custGeom>
              <a:avLst/>
              <a:gdLst/>
              <a:ahLst/>
              <a:cxnLst>
                <a:cxn ang="0">
                  <a:pos x="0" y="72"/>
                </a:cxn>
                <a:cxn ang="0">
                  <a:pos x="5035" y="1672"/>
                </a:cxn>
                <a:cxn ang="0">
                  <a:pos x="5035" y="1666"/>
                </a:cxn>
                <a:cxn ang="0">
                  <a:pos x="0" y="0"/>
                </a:cxn>
                <a:cxn ang="0">
                  <a:pos x="0" y="72"/>
                </a:cxn>
                <a:cxn ang="0">
                  <a:pos x="0" y="72"/>
                </a:cxn>
              </a:cxnLst>
              <a:rect l="0" t="0" r="r" b="b"/>
              <a:pathLst>
                <a:path w="5035" h="1672">
                  <a:moveTo>
                    <a:pt x="0" y="72"/>
                  </a:moveTo>
                  <a:lnTo>
                    <a:pt x="5035" y="1672"/>
                  </a:lnTo>
                  <a:lnTo>
                    <a:pt x="5035" y="1666"/>
                  </a:lnTo>
                  <a:lnTo>
                    <a:pt x="0" y="0"/>
                  </a:lnTo>
                  <a:lnTo>
                    <a:pt x="0" y="72"/>
                  </a:lnTo>
                  <a:lnTo>
                    <a:pt x="0" y="72"/>
                  </a:lnTo>
                  <a:close/>
                </a:path>
              </a:pathLst>
            </a:custGeom>
            <a:gradFill rotWithShape="0">
              <a:gsLst>
                <a:gs pos="0">
                  <a:schemeClr val="bg1">
                    <a:gamma/>
                    <a:shade val="54510"/>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4" name="Freeform 15"/>
            <p:cNvSpPr>
              <a:spLocks/>
            </p:cNvSpPr>
            <p:nvPr/>
          </p:nvSpPr>
          <p:spPr bwMode="hidden">
            <a:xfrm>
              <a:off x="5030" y="3049"/>
              <a:ext cx="728" cy="318"/>
            </a:xfrm>
            <a:custGeom>
              <a:avLst/>
              <a:gdLst>
                <a:gd name="T0" fmla="*/ 706 w 729"/>
                <a:gd name="T1" fmla="*/ 318 h 318"/>
                <a:gd name="T2" fmla="*/ 706 w 729"/>
                <a:gd name="T3" fmla="*/ 312 h 318"/>
                <a:gd name="T4" fmla="*/ 0 w 729"/>
                <a:gd name="T5" fmla="*/ 0 h 318"/>
                <a:gd name="T6" fmla="*/ 0 w 729"/>
                <a:gd name="T7" fmla="*/ 54 h 318"/>
                <a:gd name="T8" fmla="*/ 706 w 729"/>
                <a:gd name="T9" fmla="*/ 318 h 318"/>
                <a:gd name="T10" fmla="*/ 706 w 729"/>
                <a:gd name="T11" fmla="*/ 318 h 318"/>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729" h="318">
                  <a:moveTo>
                    <a:pt x="729" y="318"/>
                  </a:moveTo>
                  <a:lnTo>
                    <a:pt x="729" y="312"/>
                  </a:lnTo>
                  <a:lnTo>
                    <a:pt x="0" y="0"/>
                  </a:lnTo>
                  <a:lnTo>
                    <a:pt x="0" y="54"/>
                  </a:lnTo>
                  <a:lnTo>
                    <a:pt x="729" y="318"/>
                  </a:lnTo>
                  <a:close/>
                </a:path>
              </a:pathLst>
            </a:custGeom>
            <a:gradFill rotWithShape="0">
              <a:gsLst>
                <a:gs pos="0">
                  <a:schemeClr val="bg2"/>
                </a:gs>
                <a:gs pos="100000">
                  <a:schemeClr val="bg1"/>
                </a:gs>
              </a:gsLst>
              <a:lin ang="0" scaled="1"/>
            </a:gra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163856" name="Freeform 16"/>
            <p:cNvSpPr>
              <a:spLocks/>
            </p:cNvSpPr>
            <p:nvPr/>
          </p:nvSpPr>
          <p:spPr bwMode="hidden">
            <a:xfrm>
              <a:off x="0" y="916"/>
              <a:ext cx="5030" cy="2187"/>
            </a:xfrm>
            <a:custGeom>
              <a:avLst/>
              <a:gdLst/>
              <a:ahLst/>
              <a:cxnLst>
                <a:cxn ang="0">
                  <a:pos x="0" y="396"/>
                </a:cxn>
                <a:cxn ang="0">
                  <a:pos x="5035" y="2188"/>
                </a:cxn>
                <a:cxn ang="0">
                  <a:pos x="5035" y="2134"/>
                </a:cxn>
                <a:cxn ang="0">
                  <a:pos x="0" y="0"/>
                </a:cxn>
                <a:cxn ang="0">
                  <a:pos x="0" y="396"/>
                </a:cxn>
                <a:cxn ang="0">
                  <a:pos x="0" y="396"/>
                </a:cxn>
              </a:cxnLst>
              <a:rect l="0" t="0" r="r" b="b"/>
              <a:pathLst>
                <a:path w="5035" h="2188">
                  <a:moveTo>
                    <a:pt x="0" y="396"/>
                  </a:moveTo>
                  <a:lnTo>
                    <a:pt x="5035" y="2188"/>
                  </a:lnTo>
                  <a:lnTo>
                    <a:pt x="5035" y="2134"/>
                  </a:lnTo>
                  <a:lnTo>
                    <a:pt x="0" y="0"/>
                  </a:lnTo>
                  <a:lnTo>
                    <a:pt x="0" y="396"/>
                  </a:lnTo>
                  <a:lnTo>
                    <a:pt x="0" y="396"/>
                  </a:lnTo>
                  <a:close/>
                </a:path>
              </a:pathLst>
            </a:custGeom>
            <a:gradFill rotWithShape="0">
              <a:gsLst>
                <a:gs pos="0">
                  <a:schemeClr val="bg2">
                    <a:gamma/>
                    <a:shade val="66667"/>
                    <a:invGamma/>
                  </a:schemeClr>
                </a:gs>
                <a:gs pos="100000">
                  <a:schemeClr val="bg2"/>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57" name="Freeform 17"/>
            <p:cNvSpPr>
              <a:spLocks/>
            </p:cNvSpPr>
            <p:nvPr/>
          </p:nvSpPr>
          <p:spPr bwMode="hidden">
            <a:xfrm>
              <a:off x="2294" y="0"/>
              <a:ext cx="3159" cy="2725"/>
            </a:xfrm>
            <a:custGeom>
              <a:avLst/>
              <a:gdLst/>
              <a:ahLst/>
              <a:cxnLst>
                <a:cxn ang="0">
                  <a:pos x="0" y="0"/>
                </a:cxn>
                <a:cxn ang="0">
                  <a:pos x="3145" y="2727"/>
                </a:cxn>
                <a:cxn ang="0">
                  <a:pos x="3163" y="2704"/>
                </a:cxn>
                <a:cxn ang="0">
                  <a:pos x="102" y="0"/>
                </a:cxn>
                <a:cxn ang="0">
                  <a:pos x="0" y="0"/>
                </a:cxn>
                <a:cxn ang="0">
                  <a:pos x="0" y="0"/>
                </a:cxn>
              </a:cxnLst>
              <a:rect l="0" t="0" r="r" b="b"/>
              <a:pathLst>
                <a:path w="3163" h="2727">
                  <a:moveTo>
                    <a:pt x="0" y="0"/>
                  </a:moveTo>
                  <a:lnTo>
                    <a:pt x="3145" y="2727"/>
                  </a:lnTo>
                  <a:lnTo>
                    <a:pt x="3163" y="2704"/>
                  </a:lnTo>
                  <a:lnTo>
                    <a:pt x="102" y="0"/>
                  </a:lnTo>
                  <a:lnTo>
                    <a:pt x="0" y="0"/>
                  </a:lnTo>
                  <a:lnTo>
                    <a:pt x="0" y="0"/>
                  </a:lnTo>
                  <a:close/>
                </a:path>
              </a:pathLst>
            </a:custGeom>
            <a:gradFill rotWithShape="0">
              <a:gsLst>
                <a:gs pos="0">
                  <a:schemeClr val="bg1">
                    <a:gamma/>
                    <a:shade val="6980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58" name="Freeform 18"/>
            <p:cNvSpPr>
              <a:spLocks/>
            </p:cNvSpPr>
            <p:nvPr/>
          </p:nvSpPr>
          <p:spPr bwMode="hidden">
            <a:xfrm>
              <a:off x="5435" y="2702"/>
              <a:ext cx="323" cy="299"/>
            </a:xfrm>
            <a:custGeom>
              <a:avLst/>
              <a:gdLst/>
              <a:ahLst/>
              <a:cxnLst>
                <a:cxn ang="0">
                  <a:pos x="323" y="299"/>
                </a:cxn>
                <a:cxn ang="0">
                  <a:pos x="323" y="263"/>
                </a:cxn>
                <a:cxn ang="0">
                  <a:pos x="18" y="0"/>
                </a:cxn>
                <a:cxn ang="0">
                  <a:pos x="0" y="23"/>
                </a:cxn>
                <a:cxn ang="0">
                  <a:pos x="323" y="299"/>
                </a:cxn>
                <a:cxn ang="0">
                  <a:pos x="323" y="299"/>
                </a:cxn>
              </a:cxnLst>
              <a:rect l="0" t="0" r="r" b="b"/>
              <a:pathLst>
                <a:path w="323" h="299">
                  <a:moveTo>
                    <a:pt x="323" y="299"/>
                  </a:moveTo>
                  <a:lnTo>
                    <a:pt x="323" y="263"/>
                  </a:lnTo>
                  <a:lnTo>
                    <a:pt x="18" y="0"/>
                  </a:lnTo>
                  <a:lnTo>
                    <a:pt x="0" y="23"/>
                  </a:lnTo>
                  <a:lnTo>
                    <a:pt x="323" y="299"/>
                  </a:lnTo>
                  <a:lnTo>
                    <a:pt x="323" y="299"/>
                  </a:lnTo>
                  <a:close/>
                </a:path>
              </a:pathLst>
            </a:custGeom>
            <a:gradFill rotWithShape="0">
              <a:gsLst>
                <a:gs pos="0">
                  <a:schemeClr val="bg1"/>
                </a:gs>
                <a:gs pos="100000">
                  <a:schemeClr val="bg1">
                    <a:gamma/>
                    <a:tint val="94118"/>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48" name="Freeform 19"/>
            <p:cNvSpPr>
              <a:spLocks/>
            </p:cNvSpPr>
            <p:nvPr/>
          </p:nvSpPr>
          <p:spPr bwMode="hidden">
            <a:xfrm>
              <a:off x="5477" y="2588"/>
              <a:ext cx="281" cy="335"/>
            </a:xfrm>
            <a:custGeom>
              <a:avLst/>
              <a:gdLst>
                <a:gd name="T0" fmla="*/ 281 w 281"/>
                <a:gd name="T1" fmla="*/ 335 h 335"/>
                <a:gd name="T2" fmla="*/ 281 w 281"/>
                <a:gd name="T3" fmla="*/ 173 h 335"/>
                <a:gd name="T4" fmla="*/ 96 w 281"/>
                <a:gd name="T5" fmla="*/ 0 h 335"/>
                <a:gd name="T6" fmla="*/ 0 w 281"/>
                <a:gd name="T7" fmla="*/ 90 h 335"/>
                <a:gd name="T8" fmla="*/ 281 w 281"/>
                <a:gd name="T9" fmla="*/ 335 h 335"/>
                <a:gd name="T10" fmla="*/ 281 w 281"/>
                <a:gd name="T11" fmla="*/ 335 h 335"/>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281" h="335">
                  <a:moveTo>
                    <a:pt x="281" y="335"/>
                  </a:moveTo>
                  <a:lnTo>
                    <a:pt x="281" y="173"/>
                  </a:lnTo>
                  <a:lnTo>
                    <a:pt x="96" y="0"/>
                  </a:lnTo>
                  <a:lnTo>
                    <a:pt x="0" y="90"/>
                  </a:lnTo>
                  <a:lnTo>
                    <a:pt x="281" y="335"/>
                  </a:lnTo>
                  <a:close/>
                </a:path>
              </a:pathLst>
            </a:custGeom>
            <a:solidFill>
              <a:schemeClr val="bg1"/>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163860" name="Freeform 20"/>
            <p:cNvSpPr>
              <a:spLocks/>
            </p:cNvSpPr>
            <p:nvPr/>
          </p:nvSpPr>
          <p:spPr bwMode="hidden">
            <a:xfrm>
              <a:off x="2454" y="0"/>
              <a:ext cx="3119" cy="2678"/>
            </a:xfrm>
            <a:custGeom>
              <a:avLst/>
              <a:gdLst/>
              <a:ahLst/>
              <a:cxnLst>
                <a:cxn ang="0">
                  <a:pos x="0" y="0"/>
                </a:cxn>
                <a:cxn ang="0">
                  <a:pos x="3026" y="2680"/>
                </a:cxn>
                <a:cxn ang="0">
                  <a:pos x="3122" y="2590"/>
                </a:cxn>
                <a:cxn ang="0">
                  <a:pos x="383" y="0"/>
                </a:cxn>
                <a:cxn ang="0">
                  <a:pos x="0" y="0"/>
                </a:cxn>
                <a:cxn ang="0">
                  <a:pos x="0" y="0"/>
                </a:cxn>
              </a:cxnLst>
              <a:rect l="0" t="0" r="r" b="b"/>
              <a:pathLst>
                <a:path w="3122" h="2680">
                  <a:moveTo>
                    <a:pt x="0" y="0"/>
                  </a:moveTo>
                  <a:lnTo>
                    <a:pt x="3026" y="2680"/>
                  </a:lnTo>
                  <a:lnTo>
                    <a:pt x="3122" y="2590"/>
                  </a:lnTo>
                  <a:lnTo>
                    <a:pt x="383" y="0"/>
                  </a:lnTo>
                  <a:lnTo>
                    <a:pt x="0" y="0"/>
                  </a:lnTo>
                  <a:lnTo>
                    <a:pt x="0" y="0"/>
                  </a:lnTo>
                  <a:close/>
                </a:path>
              </a:pathLst>
            </a:custGeom>
            <a:gradFill rotWithShape="0">
              <a:gsLst>
                <a:gs pos="0">
                  <a:schemeClr val="bg1">
                    <a:gamma/>
                    <a:shade val="46275"/>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0" name="Freeform 21"/>
            <p:cNvSpPr>
              <a:spLocks/>
            </p:cNvSpPr>
            <p:nvPr/>
          </p:nvSpPr>
          <p:spPr bwMode="hidden">
            <a:xfrm>
              <a:off x="5626" y="2534"/>
              <a:ext cx="132" cy="132"/>
            </a:xfrm>
            <a:custGeom>
              <a:avLst/>
              <a:gdLst>
                <a:gd name="T0" fmla="*/ 132 w 132"/>
                <a:gd name="T1" fmla="*/ 132 h 132"/>
                <a:gd name="T2" fmla="*/ 0 w 132"/>
                <a:gd name="T3" fmla="*/ 0 h 132"/>
                <a:gd name="T4" fmla="*/ 0 w 132"/>
                <a:gd name="T5" fmla="*/ 0 h 132"/>
                <a:gd name="T6" fmla="*/ 132 w 132"/>
                <a:gd name="T7" fmla="*/ 132 h 132"/>
                <a:gd name="T8" fmla="*/ 132 w 132"/>
                <a:gd name="T9" fmla="*/ 132 h 132"/>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132" h="132">
                  <a:moveTo>
                    <a:pt x="132" y="132"/>
                  </a:moveTo>
                  <a:lnTo>
                    <a:pt x="0" y="0"/>
                  </a:lnTo>
                  <a:lnTo>
                    <a:pt x="132" y="132"/>
                  </a:lnTo>
                  <a:close/>
                </a:path>
              </a:pathLst>
            </a:custGeom>
            <a:solidFill>
              <a:srgbClr val="FF9999"/>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163862" name="Freeform 22"/>
            <p:cNvSpPr>
              <a:spLocks/>
            </p:cNvSpPr>
            <p:nvPr/>
          </p:nvSpPr>
          <p:spPr bwMode="hidden">
            <a:xfrm>
              <a:off x="3112" y="0"/>
              <a:ext cx="2514" cy="2534"/>
            </a:xfrm>
            <a:custGeom>
              <a:avLst/>
              <a:gdLst/>
              <a:ahLst/>
              <a:cxnLst>
                <a:cxn ang="0">
                  <a:pos x="0" y="0"/>
                </a:cxn>
                <a:cxn ang="0">
                  <a:pos x="2517" y="2536"/>
                </a:cxn>
                <a:cxn ang="0">
                  <a:pos x="2517" y="2536"/>
                </a:cxn>
                <a:cxn ang="0">
                  <a:pos x="66" y="0"/>
                </a:cxn>
                <a:cxn ang="0">
                  <a:pos x="0" y="0"/>
                </a:cxn>
                <a:cxn ang="0">
                  <a:pos x="0" y="0"/>
                </a:cxn>
              </a:cxnLst>
              <a:rect l="0" t="0" r="r" b="b"/>
              <a:pathLst>
                <a:path w="2517" h="2536">
                  <a:moveTo>
                    <a:pt x="0" y="0"/>
                  </a:moveTo>
                  <a:lnTo>
                    <a:pt x="2517" y="2536"/>
                  </a:lnTo>
                  <a:lnTo>
                    <a:pt x="2517" y="2536"/>
                  </a:lnTo>
                  <a:lnTo>
                    <a:pt x="66" y="0"/>
                  </a:lnTo>
                  <a:lnTo>
                    <a:pt x="0" y="0"/>
                  </a:lnTo>
                  <a:lnTo>
                    <a:pt x="0" y="0"/>
                  </a:lnTo>
                  <a:close/>
                </a:path>
              </a:pathLst>
            </a:custGeom>
            <a:gradFill rotWithShape="0">
              <a:gsLst>
                <a:gs pos="0">
                  <a:schemeClr val="bg1">
                    <a:gamma/>
                    <a:shade val="51373"/>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63" name="Freeform 23"/>
            <p:cNvSpPr>
              <a:spLocks/>
            </p:cNvSpPr>
            <p:nvPr/>
          </p:nvSpPr>
          <p:spPr bwMode="hidden">
            <a:xfrm>
              <a:off x="3488" y="0"/>
              <a:ext cx="2198" cy="2480"/>
            </a:xfrm>
            <a:custGeom>
              <a:avLst/>
              <a:gdLst/>
              <a:ahLst/>
              <a:cxnLst>
                <a:cxn ang="0">
                  <a:pos x="0" y="0"/>
                </a:cxn>
                <a:cxn ang="0">
                  <a:pos x="2188" y="2482"/>
                </a:cxn>
                <a:cxn ang="0">
                  <a:pos x="2200" y="2476"/>
                </a:cxn>
                <a:cxn ang="0">
                  <a:pos x="317" y="0"/>
                </a:cxn>
                <a:cxn ang="0">
                  <a:pos x="0" y="0"/>
                </a:cxn>
                <a:cxn ang="0">
                  <a:pos x="0" y="0"/>
                </a:cxn>
              </a:cxnLst>
              <a:rect l="0" t="0" r="r" b="b"/>
              <a:pathLst>
                <a:path w="2200" h="2482">
                  <a:moveTo>
                    <a:pt x="0" y="0"/>
                  </a:moveTo>
                  <a:lnTo>
                    <a:pt x="2188" y="2482"/>
                  </a:lnTo>
                  <a:lnTo>
                    <a:pt x="2200" y="2476"/>
                  </a:lnTo>
                  <a:lnTo>
                    <a:pt x="317" y="0"/>
                  </a:lnTo>
                  <a:lnTo>
                    <a:pt x="0" y="0"/>
                  </a:lnTo>
                  <a:lnTo>
                    <a:pt x="0" y="0"/>
                  </a:lnTo>
                  <a:close/>
                </a:path>
              </a:pathLst>
            </a:custGeom>
            <a:gradFill rotWithShape="0">
              <a:gsLst>
                <a:gs pos="0">
                  <a:schemeClr val="bg2">
                    <a:gamma/>
                    <a:shade val="78824"/>
                    <a:invGamma/>
                  </a:schemeClr>
                </a:gs>
                <a:gs pos="100000">
                  <a:schemeClr val="bg2"/>
                </a:gs>
              </a:gsLst>
              <a:lin ang="5400000" scaled="1"/>
            </a:gradFill>
            <a:ln w="9525" cap="flat" cmpd="sng">
              <a:noFill/>
              <a:prstDash val="solid"/>
              <a:round/>
              <a:headEnd type="none" w="med" len="med"/>
              <a:tailEnd type="none" w="med" len="med"/>
            </a:ln>
            <a:effectLst/>
          </p:spPr>
          <p:txBody>
            <a:bodyPr/>
            <a:lstStyle/>
            <a:p>
              <a:pPr eaLnBrk="0" fontAlgn="base" hangingPunct="0">
                <a:spcBef>
                  <a:spcPct val="0"/>
                </a:spcBef>
                <a:spcAft>
                  <a:spcPct val="0"/>
                </a:spcAft>
                <a:defRPr/>
              </a:pPr>
              <a:endParaRPr lang="en-US" dirty="0">
                <a:solidFill>
                  <a:srgbClr val="FFFFFF"/>
                </a:solidFill>
              </a:endParaRPr>
            </a:p>
          </p:txBody>
        </p:sp>
        <p:sp>
          <p:nvSpPr>
            <p:cNvPr id="163864" name="Freeform 24"/>
            <p:cNvSpPr>
              <a:spLocks/>
            </p:cNvSpPr>
            <p:nvPr/>
          </p:nvSpPr>
          <p:spPr bwMode="hidden">
            <a:xfrm>
              <a:off x="5674" y="2474"/>
              <a:ext cx="84" cy="96"/>
            </a:xfrm>
            <a:custGeom>
              <a:avLst/>
              <a:gdLst/>
              <a:ahLst/>
              <a:cxnLst>
                <a:cxn ang="0">
                  <a:pos x="84" y="96"/>
                </a:cxn>
                <a:cxn ang="0">
                  <a:pos x="84" y="90"/>
                </a:cxn>
                <a:cxn ang="0">
                  <a:pos x="12" y="0"/>
                </a:cxn>
                <a:cxn ang="0">
                  <a:pos x="0" y="6"/>
                </a:cxn>
                <a:cxn ang="0">
                  <a:pos x="84" y="96"/>
                </a:cxn>
                <a:cxn ang="0">
                  <a:pos x="84" y="96"/>
                </a:cxn>
              </a:cxnLst>
              <a:rect l="0" t="0" r="r" b="b"/>
              <a:pathLst>
                <a:path w="84" h="96">
                  <a:moveTo>
                    <a:pt x="84" y="96"/>
                  </a:moveTo>
                  <a:lnTo>
                    <a:pt x="84" y="90"/>
                  </a:lnTo>
                  <a:lnTo>
                    <a:pt x="12" y="0"/>
                  </a:lnTo>
                  <a:lnTo>
                    <a:pt x="0" y="6"/>
                  </a:lnTo>
                  <a:lnTo>
                    <a:pt x="84" y="96"/>
                  </a:lnTo>
                  <a:lnTo>
                    <a:pt x="84" y="96"/>
                  </a:lnTo>
                  <a:close/>
                </a:path>
              </a:pathLst>
            </a:custGeom>
            <a:gradFill rotWithShape="0">
              <a:gsLst>
                <a:gs pos="0">
                  <a:schemeClr val="bg1"/>
                </a:gs>
                <a:gs pos="100000">
                  <a:schemeClr val="bg1">
                    <a:gamma/>
                    <a:tint val="90980"/>
                    <a:invGamma/>
                  </a:schemeClr>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4" name="Freeform 25"/>
            <p:cNvSpPr>
              <a:spLocks/>
            </p:cNvSpPr>
            <p:nvPr/>
          </p:nvSpPr>
          <p:spPr bwMode="hidden">
            <a:xfrm>
              <a:off x="5603" y="850"/>
              <a:ext cx="155" cy="516"/>
            </a:xfrm>
            <a:custGeom>
              <a:avLst/>
              <a:gdLst>
                <a:gd name="T0" fmla="*/ 155 w 155"/>
                <a:gd name="T1" fmla="*/ 516 h 516"/>
                <a:gd name="T2" fmla="*/ 155 w 155"/>
                <a:gd name="T3" fmla="*/ 204 h 516"/>
                <a:gd name="T4" fmla="*/ 77 w 155"/>
                <a:gd name="T5" fmla="*/ 0 h 516"/>
                <a:gd name="T6" fmla="*/ 0 w 155"/>
                <a:gd name="T7" fmla="*/ 192 h 516"/>
                <a:gd name="T8" fmla="*/ 155 w 155"/>
                <a:gd name="T9" fmla="*/ 516 h 516"/>
                <a:gd name="T10" fmla="*/ 155 w 155"/>
                <a:gd name="T11" fmla="*/ 516 h 516"/>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155" h="516">
                  <a:moveTo>
                    <a:pt x="155" y="516"/>
                  </a:moveTo>
                  <a:lnTo>
                    <a:pt x="155" y="204"/>
                  </a:lnTo>
                  <a:lnTo>
                    <a:pt x="77" y="0"/>
                  </a:lnTo>
                  <a:lnTo>
                    <a:pt x="0" y="192"/>
                  </a:lnTo>
                  <a:lnTo>
                    <a:pt x="155" y="516"/>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163866" name="Freeform 26"/>
            <p:cNvSpPr>
              <a:spLocks/>
            </p:cNvSpPr>
            <p:nvPr/>
          </p:nvSpPr>
          <p:spPr bwMode="hidden">
            <a:xfrm>
              <a:off x="5107" y="0"/>
              <a:ext cx="573" cy="1042"/>
            </a:xfrm>
            <a:custGeom>
              <a:avLst/>
              <a:gdLst/>
              <a:ahLst/>
              <a:cxnLst>
                <a:cxn ang="0">
                  <a:pos x="0" y="0"/>
                </a:cxn>
                <a:cxn ang="0">
                  <a:pos x="497" y="1043"/>
                </a:cxn>
                <a:cxn ang="0">
                  <a:pos x="574" y="851"/>
                </a:cxn>
                <a:cxn ang="0">
                  <a:pos x="251" y="0"/>
                </a:cxn>
                <a:cxn ang="0">
                  <a:pos x="0" y="0"/>
                </a:cxn>
                <a:cxn ang="0">
                  <a:pos x="0" y="0"/>
                </a:cxn>
              </a:cxnLst>
              <a:rect l="0" t="0" r="r" b="b"/>
              <a:pathLst>
                <a:path w="574" h="1043">
                  <a:moveTo>
                    <a:pt x="0" y="0"/>
                  </a:moveTo>
                  <a:lnTo>
                    <a:pt x="497" y="1043"/>
                  </a:lnTo>
                  <a:lnTo>
                    <a:pt x="574" y="851"/>
                  </a:lnTo>
                  <a:lnTo>
                    <a:pt x="251" y="0"/>
                  </a:lnTo>
                  <a:lnTo>
                    <a:pt x="0" y="0"/>
                  </a:lnTo>
                  <a:lnTo>
                    <a:pt x="0" y="0"/>
                  </a:lnTo>
                  <a:close/>
                </a:path>
              </a:pathLst>
            </a:custGeom>
            <a:gradFill rotWithShape="0">
              <a:gsLst>
                <a:gs pos="0">
                  <a:schemeClr val="bg2">
                    <a:gamma/>
                    <a:shade val="66667"/>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67" name="Freeform 27"/>
            <p:cNvSpPr>
              <a:spLocks/>
            </p:cNvSpPr>
            <p:nvPr/>
          </p:nvSpPr>
          <p:spPr bwMode="hidden">
            <a:xfrm>
              <a:off x="5411" y="0"/>
              <a:ext cx="341" cy="796"/>
            </a:xfrm>
            <a:custGeom>
              <a:avLst/>
              <a:gdLst/>
              <a:ahLst/>
              <a:cxnLst>
                <a:cxn ang="0">
                  <a:pos x="144" y="0"/>
                </a:cxn>
                <a:cxn ang="0">
                  <a:pos x="0" y="0"/>
                </a:cxn>
                <a:cxn ang="0">
                  <a:pos x="287" y="797"/>
                </a:cxn>
                <a:cxn ang="0">
                  <a:pos x="341" y="653"/>
                </a:cxn>
                <a:cxn ang="0">
                  <a:pos x="144" y="0"/>
                </a:cxn>
                <a:cxn ang="0">
                  <a:pos x="144" y="0"/>
                </a:cxn>
              </a:cxnLst>
              <a:rect l="0" t="0" r="r" b="b"/>
              <a:pathLst>
                <a:path w="341" h="797">
                  <a:moveTo>
                    <a:pt x="144" y="0"/>
                  </a:moveTo>
                  <a:lnTo>
                    <a:pt x="0" y="0"/>
                  </a:lnTo>
                  <a:lnTo>
                    <a:pt x="287" y="797"/>
                  </a:lnTo>
                  <a:lnTo>
                    <a:pt x="341" y="653"/>
                  </a:lnTo>
                  <a:lnTo>
                    <a:pt x="144" y="0"/>
                  </a:lnTo>
                  <a:lnTo>
                    <a:pt x="144" y="0"/>
                  </a:lnTo>
                  <a:close/>
                </a:path>
              </a:pathLst>
            </a:custGeom>
            <a:gradFill rotWithShape="0">
              <a:gsLst>
                <a:gs pos="0">
                  <a:schemeClr val="bg2">
                    <a:gamma/>
                    <a:shade val="6980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7" name="Freeform 28"/>
            <p:cNvSpPr>
              <a:spLocks/>
            </p:cNvSpPr>
            <p:nvPr/>
          </p:nvSpPr>
          <p:spPr bwMode="hidden">
            <a:xfrm>
              <a:off x="5698" y="653"/>
              <a:ext cx="60" cy="311"/>
            </a:xfrm>
            <a:custGeom>
              <a:avLst/>
              <a:gdLst>
                <a:gd name="T0" fmla="*/ 0 w 60"/>
                <a:gd name="T1" fmla="*/ 144 h 312"/>
                <a:gd name="T2" fmla="*/ 60 w 60"/>
                <a:gd name="T3" fmla="*/ 289 h 312"/>
                <a:gd name="T4" fmla="*/ 60 w 60"/>
                <a:gd name="T5" fmla="*/ 6 h 312"/>
                <a:gd name="T6" fmla="*/ 54 w 60"/>
                <a:gd name="T7" fmla="*/ 0 h 312"/>
                <a:gd name="T8" fmla="*/ 0 w 60"/>
                <a:gd name="T9" fmla="*/ 144 h 312"/>
                <a:gd name="T10" fmla="*/ 0 w 60"/>
                <a:gd name="T11" fmla="*/ 144 h 312"/>
                <a:gd name="T12" fmla="*/ 0 60000 65536"/>
                <a:gd name="T13" fmla="*/ 0 60000 65536"/>
                <a:gd name="T14" fmla="*/ 0 60000 65536"/>
                <a:gd name="T15" fmla="*/ 0 60000 65536"/>
                <a:gd name="T16" fmla="*/ 0 60000 65536"/>
                <a:gd name="T17" fmla="*/ 0 60000 65536"/>
              </a:gdLst>
              <a:ahLst/>
              <a:cxnLst>
                <a:cxn ang="T12">
                  <a:pos x="T0" y="T1"/>
                </a:cxn>
                <a:cxn ang="T13">
                  <a:pos x="T2" y="T3"/>
                </a:cxn>
                <a:cxn ang="T14">
                  <a:pos x="T4" y="T5"/>
                </a:cxn>
                <a:cxn ang="T15">
                  <a:pos x="T6" y="T7"/>
                </a:cxn>
                <a:cxn ang="T16">
                  <a:pos x="T8" y="T9"/>
                </a:cxn>
                <a:cxn ang="T17">
                  <a:pos x="T10" y="T11"/>
                </a:cxn>
              </a:cxnLst>
              <a:rect l="0" t="0" r="r" b="b"/>
              <a:pathLst>
                <a:path w="60" h="312">
                  <a:moveTo>
                    <a:pt x="0" y="144"/>
                  </a:moveTo>
                  <a:lnTo>
                    <a:pt x="60" y="312"/>
                  </a:lnTo>
                  <a:lnTo>
                    <a:pt x="60" y="6"/>
                  </a:lnTo>
                  <a:lnTo>
                    <a:pt x="54" y="0"/>
                  </a:lnTo>
                  <a:lnTo>
                    <a:pt x="0" y="144"/>
                  </a:lnTo>
                  <a:close/>
                </a:path>
              </a:pathLst>
            </a:custGeom>
            <a:solidFill>
              <a:schemeClr val="bg2"/>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163869" name="Freeform 29"/>
            <p:cNvSpPr>
              <a:spLocks/>
            </p:cNvSpPr>
            <p:nvPr/>
          </p:nvSpPr>
          <p:spPr bwMode="hidden">
            <a:xfrm>
              <a:off x="2" y="1601"/>
              <a:ext cx="5752" cy="1864"/>
            </a:xfrm>
            <a:custGeom>
              <a:avLst/>
              <a:gdLst/>
              <a:ahLst/>
              <a:cxnLst>
                <a:cxn ang="0">
                  <a:pos x="0" y="371"/>
                </a:cxn>
                <a:cxn ang="0">
                  <a:pos x="5740" y="1864"/>
                </a:cxn>
                <a:cxn ang="0">
                  <a:pos x="5740" y="1834"/>
                </a:cxn>
                <a:cxn ang="0">
                  <a:pos x="0" y="0"/>
                </a:cxn>
                <a:cxn ang="0">
                  <a:pos x="0" y="371"/>
                </a:cxn>
                <a:cxn ang="0">
                  <a:pos x="0" y="371"/>
                </a:cxn>
              </a:cxnLst>
              <a:rect l="0" t="0" r="r" b="b"/>
              <a:pathLst>
                <a:path w="5740" h="1864">
                  <a:moveTo>
                    <a:pt x="0" y="371"/>
                  </a:moveTo>
                  <a:lnTo>
                    <a:pt x="5740" y="1864"/>
                  </a:lnTo>
                  <a:lnTo>
                    <a:pt x="5740" y="1834"/>
                  </a:lnTo>
                  <a:lnTo>
                    <a:pt x="0" y="0"/>
                  </a:lnTo>
                  <a:lnTo>
                    <a:pt x="0" y="371"/>
                  </a:lnTo>
                  <a:lnTo>
                    <a:pt x="0" y="371"/>
                  </a:lnTo>
                  <a:close/>
                </a:path>
              </a:pathLst>
            </a:custGeom>
            <a:gradFill rotWithShape="0">
              <a:gsLst>
                <a:gs pos="0">
                  <a:schemeClr val="bg1">
                    <a:gamma/>
                    <a:shade val="6352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059" name="Freeform 30"/>
            <p:cNvSpPr>
              <a:spLocks/>
            </p:cNvSpPr>
            <p:nvPr/>
          </p:nvSpPr>
          <p:spPr bwMode="hidden">
            <a:xfrm>
              <a:off x="5754" y="3483"/>
              <a:ext cx="6" cy="6"/>
            </a:xfrm>
            <a:custGeom>
              <a:avLst/>
              <a:gdLst>
                <a:gd name="T0" fmla="*/ 6 w 6"/>
                <a:gd name="T1" fmla="*/ 6 h 6"/>
                <a:gd name="T2" fmla="*/ 0 w 6"/>
                <a:gd name="T3" fmla="*/ 0 h 6"/>
                <a:gd name="T4" fmla="*/ 0 w 6"/>
                <a:gd name="T5" fmla="*/ 6 h 6"/>
                <a:gd name="T6" fmla="*/ 6 w 6"/>
                <a:gd name="T7" fmla="*/ 6 h 6"/>
                <a:gd name="T8" fmla="*/ 6 w 6"/>
                <a:gd name="T9" fmla="*/ 6 h 6"/>
                <a:gd name="T10" fmla="*/ 0 60000 65536"/>
                <a:gd name="T11" fmla="*/ 0 60000 65536"/>
                <a:gd name="T12" fmla="*/ 0 60000 65536"/>
                <a:gd name="T13" fmla="*/ 0 60000 65536"/>
                <a:gd name="T14" fmla="*/ 0 60000 65536"/>
              </a:gdLst>
              <a:ahLst/>
              <a:cxnLst>
                <a:cxn ang="T10">
                  <a:pos x="T0" y="T1"/>
                </a:cxn>
                <a:cxn ang="T11">
                  <a:pos x="T2" y="T3"/>
                </a:cxn>
                <a:cxn ang="T12">
                  <a:pos x="T4" y="T5"/>
                </a:cxn>
                <a:cxn ang="T13">
                  <a:pos x="T6" y="T7"/>
                </a:cxn>
                <a:cxn ang="T14">
                  <a:pos x="T8" y="T9"/>
                </a:cxn>
              </a:cxnLst>
              <a:rect l="0" t="0" r="r" b="b"/>
              <a:pathLst>
                <a:path w="6" h="6">
                  <a:moveTo>
                    <a:pt x="6" y="6"/>
                  </a:moveTo>
                  <a:lnTo>
                    <a:pt x="0" y="0"/>
                  </a:lnTo>
                  <a:lnTo>
                    <a:pt x="0" y="6"/>
                  </a:lnTo>
                  <a:lnTo>
                    <a:pt x="6" y="6"/>
                  </a:lnTo>
                  <a:close/>
                </a:path>
              </a:pathLst>
            </a:custGeom>
            <a:solidFill>
              <a:srgbClr val="18FF00"/>
            </a:solidFill>
            <a:ln>
              <a:noFill/>
            </a:ln>
            <a:extLst>
              <a:ext uri="{91240B29-F687-4F45-9708-019B960494DF}">
                <a14:hiddenLine xmlns:a14="http://schemas.microsoft.com/office/drawing/2010/main" w="9525">
                  <a:solidFill>
                    <a:srgbClr val="000000"/>
                  </a:solidFill>
                  <a:round/>
                  <a:headEnd/>
                  <a:tailEnd/>
                </a14:hiddenLine>
              </a:ext>
            </a:extLst>
          </p:spPr>
          <p:txBody>
            <a:bodyPr/>
            <a:lstStyle/>
            <a:p>
              <a:pPr eaLnBrk="0" fontAlgn="base" hangingPunct="0">
                <a:spcBef>
                  <a:spcPct val="0"/>
                </a:spcBef>
                <a:spcAft>
                  <a:spcPct val="0"/>
                </a:spcAft>
              </a:pPr>
              <a:endParaRPr lang="en-US" dirty="0">
                <a:solidFill>
                  <a:srgbClr val="FFFFFF"/>
                </a:solidFill>
              </a:endParaRPr>
            </a:p>
          </p:txBody>
        </p:sp>
        <p:sp>
          <p:nvSpPr>
            <p:cNvPr id="163871" name="Freeform 31"/>
            <p:cNvSpPr>
              <a:spLocks/>
            </p:cNvSpPr>
            <p:nvPr/>
          </p:nvSpPr>
          <p:spPr bwMode="hidden">
            <a:xfrm>
              <a:off x="2" y="2152"/>
              <a:ext cx="5752" cy="1337"/>
            </a:xfrm>
            <a:custGeom>
              <a:avLst/>
              <a:gdLst/>
              <a:ahLst/>
              <a:cxnLst>
                <a:cxn ang="0">
                  <a:pos x="0" y="366"/>
                </a:cxn>
                <a:cxn ang="0">
                  <a:pos x="5740" y="1337"/>
                </a:cxn>
                <a:cxn ang="0">
                  <a:pos x="5740" y="1331"/>
                </a:cxn>
                <a:cxn ang="0">
                  <a:pos x="0" y="0"/>
                </a:cxn>
                <a:cxn ang="0">
                  <a:pos x="0" y="366"/>
                </a:cxn>
                <a:cxn ang="0">
                  <a:pos x="0" y="366"/>
                </a:cxn>
              </a:cxnLst>
              <a:rect l="0" t="0" r="r" b="b"/>
              <a:pathLst>
                <a:path w="5740" h="1337">
                  <a:moveTo>
                    <a:pt x="0" y="366"/>
                  </a:moveTo>
                  <a:lnTo>
                    <a:pt x="5740" y="1337"/>
                  </a:lnTo>
                  <a:lnTo>
                    <a:pt x="5740" y="1331"/>
                  </a:lnTo>
                  <a:lnTo>
                    <a:pt x="0" y="0"/>
                  </a:lnTo>
                  <a:lnTo>
                    <a:pt x="0" y="366"/>
                  </a:lnTo>
                  <a:lnTo>
                    <a:pt x="0" y="366"/>
                  </a:lnTo>
                  <a:close/>
                </a:path>
              </a:pathLst>
            </a:custGeom>
            <a:gradFill rotWithShape="0">
              <a:gsLst>
                <a:gs pos="0">
                  <a:schemeClr val="bg1">
                    <a:gamma/>
                    <a:shade val="6078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2" name="Freeform 32"/>
            <p:cNvSpPr>
              <a:spLocks/>
            </p:cNvSpPr>
            <p:nvPr/>
          </p:nvSpPr>
          <p:spPr bwMode="hidden">
            <a:xfrm>
              <a:off x="2" y="3177"/>
              <a:ext cx="5752" cy="414"/>
            </a:xfrm>
            <a:custGeom>
              <a:avLst/>
              <a:gdLst/>
              <a:ahLst/>
              <a:cxnLst>
                <a:cxn ang="0">
                  <a:pos x="0" y="48"/>
                </a:cxn>
                <a:cxn ang="0">
                  <a:pos x="5740" y="414"/>
                </a:cxn>
                <a:cxn ang="0">
                  <a:pos x="5740" y="402"/>
                </a:cxn>
                <a:cxn ang="0">
                  <a:pos x="0" y="0"/>
                </a:cxn>
                <a:cxn ang="0">
                  <a:pos x="0" y="48"/>
                </a:cxn>
                <a:cxn ang="0">
                  <a:pos x="0" y="48"/>
                </a:cxn>
              </a:cxnLst>
              <a:rect l="0" t="0" r="r" b="b"/>
              <a:pathLst>
                <a:path w="5740" h="414">
                  <a:moveTo>
                    <a:pt x="0" y="48"/>
                  </a:moveTo>
                  <a:lnTo>
                    <a:pt x="5740" y="414"/>
                  </a:lnTo>
                  <a:lnTo>
                    <a:pt x="5740" y="402"/>
                  </a:lnTo>
                  <a:lnTo>
                    <a:pt x="0" y="0"/>
                  </a:lnTo>
                  <a:lnTo>
                    <a:pt x="0" y="48"/>
                  </a:lnTo>
                  <a:lnTo>
                    <a:pt x="0" y="48"/>
                  </a:lnTo>
                  <a:close/>
                </a:path>
              </a:pathLst>
            </a:custGeom>
            <a:gradFill rotWithShape="0">
              <a:gsLst>
                <a:gs pos="0">
                  <a:schemeClr val="bg1">
                    <a:gamma/>
                    <a:shade val="84706"/>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3" name="Freeform 33"/>
            <p:cNvSpPr>
              <a:spLocks/>
            </p:cNvSpPr>
            <p:nvPr/>
          </p:nvSpPr>
          <p:spPr bwMode="hidden">
            <a:xfrm>
              <a:off x="1297" y="0"/>
              <a:ext cx="4457" cy="3177"/>
            </a:xfrm>
            <a:custGeom>
              <a:avLst/>
              <a:gdLst/>
              <a:ahLst/>
              <a:cxnLst>
                <a:cxn ang="0">
                  <a:pos x="0" y="0"/>
                </a:cxn>
                <a:cxn ang="0">
                  <a:pos x="4448" y="3177"/>
                </a:cxn>
                <a:cxn ang="0">
                  <a:pos x="4448" y="3153"/>
                </a:cxn>
                <a:cxn ang="0">
                  <a:pos x="125" y="0"/>
                </a:cxn>
                <a:cxn ang="0">
                  <a:pos x="0" y="0"/>
                </a:cxn>
                <a:cxn ang="0">
                  <a:pos x="0" y="0"/>
                </a:cxn>
              </a:cxnLst>
              <a:rect l="0" t="0" r="r" b="b"/>
              <a:pathLst>
                <a:path w="4448" h="3177">
                  <a:moveTo>
                    <a:pt x="0" y="0"/>
                  </a:moveTo>
                  <a:lnTo>
                    <a:pt x="4448" y="3177"/>
                  </a:lnTo>
                  <a:lnTo>
                    <a:pt x="4448" y="3153"/>
                  </a:lnTo>
                  <a:lnTo>
                    <a:pt x="125" y="0"/>
                  </a:lnTo>
                  <a:lnTo>
                    <a:pt x="0" y="0"/>
                  </a:lnTo>
                  <a:lnTo>
                    <a:pt x="0" y="0"/>
                  </a:lnTo>
                  <a:close/>
                </a:path>
              </a:pathLst>
            </a:custGeom>
            <a:gradFill rotWithShape="0">
              <a:gsLst>
                <a:gs pos="0">
                  <a:schemeClr val="bg1">
                    <a:gamma/>
                    <a:shade val="4862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4" name="Freeform 34"/>
            <p:cNvSpPr>
              <a:spLocks/>
            </p:cNvSpPr>
            <p:nvPr/>
          </p:nvSpPr>
          <p:spPr bwMode="hidden">
            <a:xfrm>
              <a:off x="3321" y="0"/>
              <a:ext cx="2433" cy="2614"/>
            </a:xfrm>
            <a:custGeom>
              <a:avLst/>
              <a:gdLst/>
              <a:ahLst/>
              <a:cxnLst>
                <a:cxn ang="0">
                  <a:pos x="0" y="0"/>
                </a:cxn>
                <a:cxn ang="0">
                  <a:pos x="2428" y="2614"/>
                </a:cxn>
                <a:cxn ang="0">
                  <a:pos x="2428" y="2608"/>
                </a:cxn>
                <a:cxn ang="0">
                  <a:pos x="66" y="0"/>
                </a:cxn>
                <a:cxn ang="0">
                  <a:pos x="0" y="0"/>
                </a:cxn>
                <a:cxn ang="0">
                  <a:pos x="0" y="0"/>
                </a:cxn>
              </a:cxnLst>
              <a:rect l="0" t="0" r="r" b="b"/>
              <a:pathLst>
                <a:path w="2428" h="2614">
                  <a:moveTo>
                    <a:pt x="0" y="0"/>
                  </a:moveTo>
                  <a:lnTo>
                    <a:pt x="2428" y="2614"/>
                  </a:lnTo>
                  <a:lnTo>
                    <a:pt x="2428" y="2608"/>
                  </a:lnTo>
                  <a:lnTo>
                    <a:pt x="66" y="0"/>
                  </a:lnTo>
                  <a:lnTo>
                    <a:pt x="0" y="0"/>
                  </a:lnTo>
                  <a:lnTo>
                    <a:pt x="0" y="0"/>
                  </a:lnTo>
                  <a:close/>
                </a:path>
              </a:pathLst>
            </a:custGeom>
            <a:gradFill rotWithShape="0">
              <a:gsLst>
                <a:gs pos="0">
                  <a:schemeClr val="bg1">
                    <a:gamma/>
                    <a:shade val="84706"/>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5" name="Freeform 35"/>
            <p:cNvSpPr>
              <a:spLocks/>
            </p:cNvSpPr>
            <p:nvPr/>
          </p:nvSpPr>
          <p:spPr bwMode="hidden">
            <a:xfrm>
              <a:off x="3950" y="0"/>
              <a:ext cx="1804" cy="2464"/>
            </a:xfrm>
            <a:custGeom>
              <a:avLst/>
              <a:gdLst/>
              <a:ahLst/>
              <a:cxnLst>
                <a:cxn ang="0">
                  <a:pos x="485" y="0"/>
                </a:cxn>
                <a:cxn ang="0">
                  <a:pos x="0" y="0"/>
                </a:cxn>
                <a:cxn ang="0">
                  <a:pos x="1800" y="2464"/>
                </a:cxn>
                <a:cxn ang="0">
                  <a:pos x="1800" y="2248"/>
                </a:cxn>
                <a:cxn ang="0">
                  <a:pos x="1794" y="2248"/>
                </a:cxn>
                <a:cxn ang="0">
                  <a:pos x="485" y="0"/>
                </a:cxn>
                <a:cxn ang="0">
                  <a:pos x="485" y="0"/>
                </a:cxn>
              </a:cxnLst>
              <a:rect l="0" t="0" r="r" b="b"/>
              <a:pathLst>
                <a:path w="1800" h="2464">
                  <a:moveTo>
                    <a:pt x="485" y="0"/>
                  </a:moveTo>
                  <a:lnTo>
                    <a:pt x="0" y="0"/>
                  </a:lnTo>
                  <a:lnTo>
                    <a:pt x="1800" y="2464"/>
                  </a:lnTo>
                  <a:lnTo>
                    <a:pt x="1800" y="2248"/>
                  </a:lnTo>
                  <a:lnTo>
                    <a:pt x="1794" y="2248"/>
                  </a:lnTo>
                  <a:lnTo>
                    <a:pt x="485" y="0"/>
                  </a:lnTo>
                  <a:lnTo>
                    <a:pt x="485" y="0"/>
                  </a:lnTo>
                  <a:close/>
                </a:path>
              </a:pathLst>
            </a:custGeom>
            <a:gradFill rotWithShape="0">
              <a:gsLst>
                <a:gs pos="0">
                  <a:schemeClr val="bg2">
                    <a:gamma/>
                    <a:shade val="78824"/>
                    <a:invGamma/>
                  </a:schemeClr>
                </a:gs>
                <a:gs pos="100000">
                  <a:schemeClr val="bg2"/>
                </a:gs>
              </a:gsLst>
              <a:lin ang="54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6" name="Freeform 36"/>
            <p:cNvSpPr>
              <a:spLocks/>
            </p:cNvSpPr>
            <p:nvPr/>
          </p:nvSpPr>
          <p:spPr bwMode="hidden">
            <a:xfrm>
              <a:off x="4519" y="0"/>
              <a:ext cx="1235" cy="2074"/>
            </a:xfrm>
            <a:custGeom>
              <a:avLst/>
              <a:gdLst/>
              <a:ahLst/>
              <a:cxnLst>
                <a:cxn ang="0">
                  <a:pos x="0" y="0"/>
                </a:cxn>
                <a:cxn ang="0">
                  <a:pos x="1232" y="2074"/>
                </a:cxn>
                <a:cxn ang="0">
                  <a:pos x="1232" y="2038"/>
                </a:cxn>
                <a:cxn ang="0">
                  <a:pos x="42" y="0"/>
                </a:cxn>
                <a:cxn ang="0">
                  <a:pos x="0" y="0"/>
                </a:cxn>
                <a:cxn ang="0">
                  <a:pos x="0" y="0"/>
                </a:cxn>
              </a:cxnLst>
              <a:rect l="0" t="0" r="r" b="b"/>
              <a:pathLst>
                <a:path w="1232" h="2074">
                  <a:moveTo>
                    <a:pt x="0" y="0"/>
                  </a:moveTo>
                  <a:lnTo>
                    <a:pt x="1232" y="2074"/>
                  </a:lnTo>
                  <a:lnTo>
                    <a:pt x="1232" y="2038"/>
                  </a:lnTo>
                  <a:lnTo>
                    <a:pt x="42" y="0"/>
                  </a:lnTo>
                  <a:lnTo>
                    <a:pt x="0" y="0"/>
                  </a:lnTo>
                  <a:lnTo>
                    <a:pt x="0" y="0"/>
                  </a:lnTo>
                  <a:close/>
                </a:path>
              </a:pathLst>
            </a:custGeom>
            <a:gradFill rotWithShape="0">
              <a:gsLst>
                <a:gs pos="0">
                  <a:schemeClr val="bg1">
                    <a:gamma/>
                    <a:shade val="57647"/>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7" name="Freeform 37"/>
            <p:cNvSpPr>
              <a:spLocks/>
            </p:cNvSpPr>
            <p:nvPr/>
          </p:nvSpPr>
          <p:spPr bwMode="hidden">
            <a:xfrm>
              <a:off x="4694" y="0"/>
              <a:ext cx="1060" cy="1936"/>
            </a:xfrm>
            <a:custGeom>
              <a:avLst/>
              <a:gdLst/>
              <a:ahLst/>
              <a:cxnLst>
                <a:cxn ang="0">
                  <a:pos x="0" y="0"/>
                </a:cxn>
                <a:cxn ang="0">
                  <a:pos x="1058" y="1936"/>
                </a:cxn>
                <a:cxn ang="0">
                  <a:pos x="1058" y="1930"/>
                </a:cxn>
                <a:cxn ang="0">
                  <a:pos x="54" y="0"/>
                </a:cxn>
                <a:cxn ang="0">
                  <a:pos x="0" y="0"/>
                </a:cxn>
                <a:cxn ang="0">
                  <a:pos x="0" y="0"/>
                </a:cxn>
              </a:cxnLst>
              <a:rect l="0" t="0" r="r" b="b"/>
              <a:pathLst>
                <a:path w="1058" h="1936">
                  <a:moveTo>
                    <a:pt x="0" y="0"/>
                  </a:moveTo>
                  <a:lnTo>
                    <a:pt x="1058" y="1936"/>
                  </a:lnTo>
                  <a:lnTo>
                    <a:pt x="1058" y="1930"/>
                  </a:lnTo>
                  <a:lnTo>
                    <a:pt x="54" y="0"/>
                  </a:lnTo>
                  <a:lnTo>
                    <a:pt x="0" y="0"/>
                  </a:lnTo>
                  <a:lnTo>
                    <a:pt x="0" y="0"/>
                  </a:lnTo>
                  <a:close/>
                </a:path>
              </a:pathLst>
            </a:custGeom>
            <a:gradFill rotWithShape="0">
              <a:gsLst>
                <a:gs pos="0">
                  <a:schemeClr val="bg1">
                    <a:gamma/>
                    <a:shade val="72549"/>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78" name="Freeform 38"/>
            <p:cNvSpPr>
              <a:spLocks/>
            </p:cNvSpPr>
            <p:nvPr/>
          </p:nvSpPr>
          <p:spPr bwMode="hidden">
            <a:xfrm>
              <a:off x="4981" y="0"/>
              <a:ext cx="773" cy="1487"/>
            </a:xfrm>
            <a:custGeom>
              <a:avLst/>
              <a:gdLst/>
              <a:ahLst/>
              <a:cxnLst>
                <a:cxn ang="0">
                  <a:pos x="771" y="1433"/>
                </a:cxn>
                <a:cxn ang="0">
                  <a:pos x="42" y="0"/>
                </a:cxn>
                <a:cxn ang="0">
                  <a:pos x="0" y="0"/>
                </a:cxn>
                <a:cxn ang="0">
                  <a:pos x="771" y="1487"/>
                </a:cxn>
                <a:cxn ang="0">
                  <a:pos x="771" y="1433"/>
                </a:cxn>
                <a:cxn ang="0">
                  <a:pos x="771" y="1433"/>
                </a:cxn>
              </a:cxnLst>
              <a:rect l="0" t="0" r="r" b="b"/>
              <a:pathLst>
                <a:path w="771" h="1487">
                  <a:moveTo>
                    <a:pt x="771" y="1433"/>
                  </a:moveTo>
                  <a:lnTo>
                    <a:pt x="42" y="0"/>
                  </a:lnTo>
                  <a:lnTo>
                    <a:pt x="0" y="0"/>
                  </a:lnTo>
                  <a:lnTo>
                    <a:pt x="771" y="1487"/>
                  </a:lnTo>
                  <a:lnTo>
                    <a:pt x="771" y="1433"/>
                  </a:lnTo>
                  <a:lnTo>
                    <a:pt x="771" y="1433"/>
                  </a:lnTo>
                  <a:close/>
                </a:path>
              </a:pathLst>
            </a:custGeom>
            <a:gradFill rotWithShape="0">
              <a:gsLst>
                <a:gs pos="0">
                  <a:schemeClr val="bg1">
                    <a:gamma/>
                    <a:shade val="78824"/>
                    <a:invGamma/>
                  </a:schemeClr>
                </a:gs>
                <a:gs pos="100000">
                  <a:schemeClr val="bg1"/>
                </a:gs>
              </a:gsLst>
              <a:lin ang="270000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nvGrpSpPr>
            <p:cNvPr id="1068" name="Group 39"/>
            <p:cNvGrpSpPr>
              <a:grpSpLocks/>
            </p:cNvGrpSpPr>
            <p:nvPr userDrawn="1"/>
          </p:nvGrpSpPr>
          <p:grpSpPr bwMode="auto">
            <a:xfrm>
              <a:off x="0" y="1632"/>
              <a:ext cx="5758" cy="1858"/>
              <a:chOff x="0" y="1632"/>
              <a:chExt cx="5758" cy="1858"/>
            </a:xfrm>
          </p:grpSpPr>
          <p:sp>
            <p:nvSpPr>
              <p:cNvPr id="163880" name="Freeform 40"/>
              <p:cNvSpPr>
                <a:spLocks/>
              </p:cNvSpPr>
              <p:nvPr/>
            </p:nvSpPr>
            <p:spPr bwMode="hidden">
              <a:xfrm>
                <a:off x="0" y="1632"/>
                <a:ext cx="3670" cy="1313"/>
              </a:xfrm>
              <a:custGeom>
                <a:avLst/>
                <a:gdLst/>
                <a:ahLst/>
                <a:cxnLst>
                  <a:cxn ang="0">
                    <a:pos x="0" y="0"/>
                  </a:cxn>
                  <a:cxn ang="0">
                    <a:pos x="0" y="366"/>
                  </a:cxn>
                  <a:cxn ang="0">
                    <a:pos x="3635" y="1313"/>
                  </a:cxn>
                  <a:cxn ang="0">
                    <a:pos x="3647" y="1235"/>
                  </a:cxn>
                  <a:cxn ang="0">
                    <a:pos x="3659" y="1163"/>
                  </a:cxn>
                  <a:cxn ang="0">
                    <a:pos x="0" y="0"/>
                  </a:cxn>
                  <a:cxn ang="0">
                    <a:pos x="0" y="0"/>
                  </a:cxn>
                </a:cxnLst>
                <a:rect l="0" t="0" r="r" b="b"/>
                <a:pathLst>
                  <a:path w="3659" h="1313">
                    <a:moveTo>
                      <a:pt x="0" y="0"/>
                    </a:moveTo>
                    <a:lnTo>
                      <a:pt x="0" y="366"/>
                    </a:lnTo>
                    <a:lnTo>
                      <a:pt x="3635" y="1313"/>
                    </a:lnTo>
                    <a:lnTo>
                      <a:pt x="3647" y="1235"/>
                    </a:lnTo>
                    <a:lnTo>
                      <a:pt x="3659" y="1163"/>
                    </a:lnTo>
                    <a:lnTo>
                      <a:pt x="0" y="0"/>
                    </a:lnTo>
                    <a:lnTo>
                      <a:pt x="0" y="0"/>
                    </a:lnTo>
                    <a:close/>
                  </a:path>
                </a:pathLst>
              </a:custGeom>
              <a:gradFill rotWithShape="0">
                <a:gsLst>
                  <a:gs pos="0">
                    <a:schemeClr val="bg1">
                      <a:gamma/>
                      <a:shade val="72549"/>
                      <a:invGamma/>
                    </a:schemeClr>
                  </a:gs>
                  <a:gs pos="100000">
                    <a:schemeClr val="bg1"/>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sp>
            <p:nvSpPr>
              <p:cNvPr id="163881" name="Freeform 41"/>
              <p:cNvSpPr>
                <a:spLocks/>
              </p:cNvSpPr>
              <p:nvPr/>
            </p:nvSpPr>
            <p:spPr bwMode="hidden">
              <a:xfrm>
                <a:off x="3646" y="2795"/>
                <a:ext cx="2112" cy="695"/>
              </a:xfrm>
              <a:custGeom>
                <a:avLst/>
                <a:gdLst/>
                <a:ahLst/>
                <a:cxnLst>
                  <a:cxn ang="0">
                    <a:pos x="2105" y="665"/>
                  </a:cxn>
                  <a:cxn ang="0">
                    <a:pos x="24" y="0"/>
                  </a:cxn>
                  <a:cxn ang="0">
                    <a:pos x="12" y="72"/>
                  </a:cxn>
                  <a:cxn ang="0">
                    <a:pos x="0" y="150"/>
                  </a:cxn>
                  <a:cxn ang="0">
                    <a:pos x="2105" y="695"/>
                  </a:cxn>
                  <a:cxn ang="0">
                    <a:pos x="2105" y="665"/>
                  </a:cxn>
                  <a:cxn ang="0">
                    <a:pos x="2105" y="665"/>
                  </a:cxn>
                </a:cxnLst>
                <a:rect l="0" t="0" r="r" b="b"/>
                <a:pathLst>
                  <a:path w="2105" h="695">
                    <a:moveTo>
                      <a:pt x="2105" y="665"/>
                    </a:moveTo>
                    <a:lnTo>
                      <a:pt x="24" y="0"/>
                    </a:lnTo>
                    <a:lnTo>
                      <a:pt x="12" y="72"/>
                    </a:lnTo>
                    <a:lnTo>
                      <a:pt x="0" y="150"/>
                    </a:lnTo>
                    <a:lnTo>
                      <a:pt x="2105" y="695"/>
                    </a:lnTo>
                    <a:lnTo>
                      <a:pt x="2105" y="665"/>
                    </a:lnTo>
                    <a:lnTo>
                      <a:pt x="2105" y="665"/>
                    </a:lnTo>
                    <a:close/>
                  </a:path>
                </a:pathLst>
              </a:custGeom>
              <a:gradFill rotWithShape="0">
                <a:gsLst>
                  <a:gs pos="0">
                    <a:schemeClr val="bg1"/>
                  </a:gs>
                  <a:gs pos="100000">
                    <a:schemeClr val="bg1">
                      <a:gamma/>
                      <a:tint val="90980"/>
                      <a:invGamma/>
                    </a:schemeClr>
                  </a:gs>
                </a:gsLst>
                <a:lin ang="0" scaled="1"/>
              </a:gradFill>
              <a:ln w="9525">
                <a:noFill/>
                <a:round/>
                <a:headEnd/>
                <a:tailEnd/>
              </a:ln>
            </p:spPr>
            <p:txBody>
              <a:bodyPr/>
              <a:lstStyle/>
              <a:p>
                <a:pPr eaLnBrk="0" fontAlgn="base" hangingPunct="0">
                  <a:spcBef>
                    <a:spcPct val="0"/>
                  </a:spcBef>
                  <a:spcAft>
                    <a:spcPct val="0"/>
                  </a:spcAft>
                  <a:defRPr/>
                </a:pPr>
                <a:endParaRPr lang="en-US" dirty="0">
                  <a:solidFill>
                    <a:srgbClr val="FFFFFF"/>
                  </a:solidFill>
                </a:endParaRPr>
              </a:p>
            </p:txBody>
          </p:sp>
        </p:grpSp>
      </p:grpSp>
      <p:sp>
        <p:nvSpPr>
          <p:cNvPr id="163882" name="Rectangle 42"/>
          <p:cNvSpPr>
            <a:spLocks noGrp="1" noChangeArrowheads="1"/>
          </p:cNvSpPr>
          <p:nvPr>
            <p:ph type="title"/>
          </p:nvPr>
        </p:nvSpPr>
        <p:spPr bwMode="auto">
          <a:xfrm>
            <a:off x="457200" y="277813"/>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63883" name="Rectangle 43"/>
          <p:cNvSpPr>
            <a:spLocks noGrp="1" noChangeArrowheads="1"/>
          </p:cNvSpPr>
          <p:nvPr>
            <p:ph type="body" idx="1"/>
          </p:nvPr>
        </p:nvSpPr>
        <p:spPr bwMode="auto">
          <a:xfrm>
            <a:off x="457200" y="1600200"/>
            <a:ext cx="8229600" cy="4530725"/>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63884" name="Rectangle 44"/>
          <p:cNvSpPr>
            <a:spLocks noGrp="1" noChangeArrowheads="1"/>
          </p:cNvSpPr>
          <p:nvPr>
            <p:ph type="dt" sz="half" idx="2"/>
          </p:nvPr>
        </p:nvSpPr>
        <p:spPr bwMode="auto">
          <a:xfrm>
            <a:off x="457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effectLst>
                  <a:outerShdw blurRad="38100" dist="38100" dir="2700000" algn="tl">
                    <a:srgbClr val="000000"/>
                  </a:outerShdw>
                </a:effectLst>
              </a:defRPr>
            </a:lvl1pPr>
          </a:lstStyle>
          <a:p>
            <a:pPr fontAlgn="base">
              <a:spcBef>
                <a:spcPct val="0"/>
              </a:spcBef>
              <a:spcAft>
                <a:spcPct val="0"/>
              </a:spcAft>
              <a:defRPr/>
            </a:pPr>
            <a:fld id="{DFF3FBA2-EC96-429B-ADC5-12E662AC7E40}" type="datetime1">
              <a:rPr lang="en-US" smtClean="0">
                <a:solidFill>
                  <a:srgbClr val="FFFFFF"/>
                </a:solidFill>
              </a:rPr>
              <a:t>7/28/2017</a:t>
            </a:fld>
            <a:endParaRPr lang="en-US" dirty="0">
              <a:solidFill>
                <a:srgbClr val="FFFFFF"/>
              </a:solidFill>
            </a:endParaRPr>
          </a:p>
        </p:txBody>
      </p:sp>
      <p:sp>
        <p:nvSpPr>
          <p:cNvPr id="163885" name="Rectangle 45"/>
          <p:cNvSpPr>
            <a:spLocks noGrp="1" noChangeArrowheads="1"/>
          </p:cNvSpPr>
          <p:nvPr>
            <p:ph type="ftr" sz="quarter" idx="3"/>
          </p:nvPr>
        </p:nvSpPr>
        <p:spPr bwMode="auto">
          <a:xfrm>
            <a:off x="3124200" y="6248400"/>
            <a:ext cx="2895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200">
                <a:effectLst>
                  <a:outerShdw blurRad="38100" dist="38100" dir="2700000" algn="tl">
                    <a:srgbClr val="000000"/>
                  </a:outerShdw>
                </a:effectLst>
              </a:defRPr>
            </a:lvl1pPr>
          </a:lstStyle>
          <a:p>
            <a:pPr fontAlgn="base">
              <a:spcBef>
                <a:spcPct val="0"/>
              </a:spcBef>
              <a:spcAft>
                <a:spcPct val="0"/>
              </a:spcAft>
              <a:defRPr/>
            </a:pPr>
            <a:endParaRPr lang="en-US" dirty="0">
              <a:solidFill>
                <a:srgbClr val="FFFFFF"/>
              </a:solidFill>
            </a:endParaRPr>
          </a:p>
        </p:txBody>
      </p:sp>
      <p:sp>
        <p:nvSpPr>
          <p:cNvPr id="163886" name="Rectangle 46"/>
          <p:cNvSpPr>
            <a:spLocks noGrp="1" noChangeArrowheads="1"/>
          </p:cNvSpPr>
          <p:nvPr>
            <p:ph type="sldNum" sz="quarter" idx="4"/>
          </p:nvPr>
        </p:nvSpPr>
        <p:spPr bwMode="auto">
          <a:xfrm>
            <a:off x="6553200" y="6243638"/>
            <a:ext cx="21336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effectLst>
                  <a:outerShdw blurRad="38100" dist="38100" dir="2700000" algn="tl">
                    <a:srgbClr val="000000"/>
                  </a:outerShdw>
                </a:effectLst>
              </a:defRPr>
            </a:lvl1pPr>
          </a:lstStyle>
          <a:p>
            <a:pPr fontAlgn="base">
              <a:spcBef>
                <a:spcPct val="0"/>
              </a:spcBef>
              <a:spcAft>
                <a:spcPct val="0"/>
              </a:spcAft>
              <a:defRPr/>
            </a:pPr>
            <a:fld id="{1C67580F-B5FC-41F3-8E70-EE75C617BB4B}" type="slidenum">
              <a:rPr lang="en-US">
                <a:solidFill>
                  <a:srgbClr val="FFFFFF"/>
                </a:solidFill>
              </a:rPr>
              <a:pPr fontAlgn="base">
                <a:spcBef>
                  <a:spcPct val="0"/>
                </a:spcBef>
                <a:spcAft>
                  <a:spcPct val="0"/>
                </a:spcAft>
                <a:defRPr/>
              </a:pPr>
              <a:t>‹#›</a:t>
            </a:fld>
            <a:endParaRPr lang="en-US" dirty="0">
              <a:solidFill>
                <a:srgbClr val="FFFFFF"/>
              </a:solidFill>
            </a:endParaRPr>
          </a:p>
        </p:txBody>
      </p:sp>
    </p:spTree>
    <p:extLst>
      <p:ext uri="{BB962C8B-B14F-4D97-AF65-F5344CB8AC3E}">
        <p14:creationId xmlns:p14="http://schemas.microsoft.com/office/powerpoint/2010/main" val="959064164"/>
      </p:ext>
    </p:extLst>
  </p:cSld>
  <p:clrMap bg1="dk2" tx1="lt1" bg2="dk1"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ransition spd="med"/>
  <p:timing>
    <p:tnLst>
      <p:par>
        <p:cTn id="1" dur="indefinite" restart="never" nodeType="tmRoot"/>
      </p:par>
    </p:tnLst>
  </p:timing>
  <p:hf hdr="0" ftr="0" dt="0"/>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fontAlgn="base">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hlink"/>
        </a:buClr>
        <a:buSzPct val="90000"/>
        <a:buFont typeface="Wingdings" pitchFamily="2" charset="2"/>
        <a:buBlip>
          <a:blip r:embed="rId14"/>
        </a:buBlip>
        <a:defRPr sz="3200">
          <a:solidFill>
            <a:schemeClr val="tx1"/>
          </a:solidFill>
          <a:effectLst>
            <a:outerShdw blurRad="38100" dist="38100" dir="2700000" algn="tl">
              <a:srgbClr val="000000"/>
            </a:outerShdw>
          </a:effectLst>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effectLst>
            <a:outerShdw blurRad="38100" dist="38100" dir="2700000" algn="tl">
              <a:srgbClr val="000000"/>
            </a:outerShdw>
          </a:effectLst>
          <a:latin typeface="+mn-lt"/>
        </a:defRPr>
      </a:lvl2pPr>
      <a:lvl3pPr marL="1143000" indent="-228600" algn="l" rtl="0" eaLnBrk="0" fontAlgn="base" hangingPunct="0">
        <a:spcBef>
          <a:spcPct val="20000"/>
        </a:spcBef>
        <a:spcAft>
          <a:spcPct val="0"/>
        </a:spcAft>
        <a:buClr>
          <a:schemeClr val="accent2"/>
        </a:buClr>
        <a:buSzPct val="90000"/>
        <a:buFont typeface="Wingdings" pitchFamily="2" charset="2"/>
        <a:buBlip>
          <a:blip r:embed="rId15"/>
        </a:buBlip>
        <a:defRPr sz="2400">
          <a:solidFill>
            <a:schemeClr val="tx1"/>
          </a:solidFill>
          <a:effectLst>
            <a:outerShdw blurRad="38100" dist="38100" dir="2700000" algn="tl">
              <a:srgbClr val="000000"/>
            </a:outerShdw>
          </a:effectLst>
          <a:latin typeface="+mn-lt"/>
        </a:defRPr>
      </a:lvl3pPr>
      <a:lvl4pPr marL="1600200" indent="-228600" algn="l" rtl="0" eaLnBrk="0" fontAlgn="base" hangingPunct="0">
        <a:spcBef>
          <a:spcPct val="20000"/>
        </a:spcBef>
        <a:spcAft>
          <a:spcPct val="0"/>
        </a:spcAft>
        <a:buChar char="–"/>
        <a:defRPr sz="2000">
          <a:solidFill>
            <a:schemeClr val="tx1"/>
          </a:solidFill>
          <a:effectLst>
            <a:outerShdw blurRad="38100" dist="38100" dir="2700000" algn="tl">
              <a:srgbClr val="000000"/>
            </a:outerShdw>
          </a:effectLst>
          <a:latin typeface="+mn-lt"/>
        </a:defRPr>
      </a:lvl4pPr>
      <a:lvl5pPr marL="2057400" indent="-228600" algn="l" rtl="0" eaLnBrk="0" fontAlgn="base" hangingPunct="0">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5pPr>
      <a:lvl6pPr marL="25146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6pPr>
      <a:lvl7pPr marL="29718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7pPr>
      <a:lvl8pPr marL="34290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8pPr>
      <a:lvl9pPr marL="3886200" indent="-228600" algn="l" rtl="0" fontAlgn="base">
        <a:spcBef>
          <a:spcPct val="20000"/>
        </a:spcBef>
        <a:spcAft>
          <a:spcPct val="0"/>
        </a:spcAft>
        <a:buClr>
          <a:schemeClr val="folHlink"/>
        </a:buClr>
        <a:buSzPct val="90000"/>
        <a:buFont typeface="Wingdings" pitchFamily="2" charset="2"/>
        <a:buBlip>
          <a:blip r:embed="rId16"/>
        </a:buBlip>
        <a:defRPr sz="2000">
          <a:solidFill>
            <a:schemeClr val="tx1"/>
          </a:solidFill>
          <a:effectLst>
            <a:outerShdw blurRad="38100" dist="38100" dir="2700000" algn="tl">
              <a:srgbClr val="000000"/>
            </a:outerShdw>
          </a:effectLst>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hyperlink" Target="http://coi.emory.edu/faqs/index.html"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hyperlink" Target="http://coi.emory.edu/documents/External-Investigator_Disclosure_Form.pdf" TargetMode="External"/><Relationship Id="rId1" Type="http://schemas.openxmlformats.org/officeDocument/2006/relationships/slideLayout" Target="../slideLayouts/slideLayout7.xml"/><Relationship Id="rId4" Type="http://schemas.openxmlformats.org/officeDocument/2006/relationships/image" Target="../media/image7.png"/></Relationships>
</file>

<file path=ppt/slides/_rels/slide6.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0.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8" Type="http://schemas.openxmlformats.org/officeDocument/2006/relationships/hyperlink" Target="mailto:psurbey@emory.edu" TargetMode="External"/><Relationship Id="rId3" Type="http://schemas.openxmlformats.org/officeDocument/2006/relationships/hyperlink" Target="mailto:COI-OFFICE@LISTSERV.CC.EMORY.EDU" TargetMode="External"/><Relationship Id="rId7" Type="http://schemas.openxmlformats.org/officeDocument/2006/relationships/hyperlink" Target="mailto:kristy.towry@emory.edu"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6" Type="http://schemas.openxmlformats.org/officeDocument/2006/relationships/hyperlink" Target="mailto:cfree01@emory.edu" TargetMode="External"/><Relationship Id="rId5" Type="http://schemas.openxmlformats.org/officeDocument/2006/relationships/hyperlink" Target="mailto:zwurie@emory.edu" TargetMode="External"/><Relationship Id="rId4" Type="http://schemas.openxmlformats.org/officeDocument/2006/relationships/hyperlink" Target="http://www.coi.emory.edu/" TargetMode="External"/><Relationship Id="rId9" Type="http://schemas.openxmlformats.org/officeDocument/2006/relationships/hyperlink" Target="mailto:pprice@emory.edu"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p:cNvSpPr>
            <a:spLocks noGrp="1"/>
          </p:cNvSpPr>
          <p:nvPr>
            <p:ph type="subTitle" sz="quarter" idx="1"/>
          </p:nvPr>
        </p:nvSpPr>
        <p:spPr>
          <a:xfrm>
            <a:off x="1295400" y="1981200"/>
            <a:ext cx="6400800" cy="1752600"/>
          </a:xfrm>
        </p:spPr>
        <p:txBody>
          <a:bodyPr/>
          <a:lstStyle/>
          <a:p>
            <a:r>
              <a:rPr lang="en-US" sz="4800" dirty="0" smtClean="0"/>
              <a:t>Proposal Financial Interest in Research Reports (PFIRRs)</a:t>
            </a:r>
            <a:endParaRPr lang="en-US" sz="4800" dirty="0"/>
          </a:p>
        </p:txBody>
      </p:sp>
      <p:sp>
        <p:nvSpPr>
          <p:cNvPr id="4" name="Slide Number Placeholder 3"/>
          <p:cNvSpPr>
            <a:spLocks noGrp="1"/>
          </p:cNvSpPr>
          <p:nvPr>
            <p:ph type="sldNum" sz="quarter" idx="12"/>
          </p:nvPr>
        </p:nvSpPr>
        <p:spPr/>
        <p:txBody>
          <a:bodyPr/>
          <a:lstStyle/>
          <a:p>
            <a:pPr>
              <a:defRPr/>
            </a:pPr>
            <a:fld id="{6193FD77-5F7B-4BF4-9F8F-B59F8FA2BFD8}" type="slidenum">
              <a:rPr lang="en-US" smtClean="0">
                <a:solidFill>
                  <a:srgbClr val="FFFFFF"/>
                </a:solidFill>
              </a:rPr>
              <a:pPr>
                <a:defRPr/>
              </a:pPr>
              <a:t>1</a:t>
            </a:fld>
            <a:endParaRPr lang="en-US" dirty="0">
              <a:solidFill>
                <a:srgbClr val="FFFFFF"/>
              </a:solidFill>
            </a:endParaRPr>
          </a:p>
        </p:txBody>
      </p:sp>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400800" y="457200"/>
            <a:ext cx="2279650" cy="5921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7" name="Title 8"/>
          <p:cNvSpPr>
            <a:spLocks noGrp="1"/>
          </p:cNvSpPr>
          <p:nvPr>
            <p:ph type="ctrTitle" sz="quarter"/>
          </p:nvPr>
        </p:nvSpPr>
        <p:spPr>
          <a:xfrm>
            <a:off x="152400" y="5105399"/>
            <a:ext cx="3048000" cy="1064695"/>
          </a:xfrm>
        </p:spPr>
        <p:txBody>
          <a:bodyPr/>
          <a:lstStyle/>
          <a:p>
            <a:r>
              <a:rPr lang="en-US" sz="6000" dirty="0">
                <a:solidFill>
                  <a:srgbClr val="FFCC00"/>
                </a:solidFill>
                <a:effectLst/>
              </a:rPr>
              <a:t>eCOI</a:t>
            </a:r>
            <a:r>
              <a:rPr lang="en-US" sz="8000" dirty="0">
                <a:solidFill>
                  <a:srgbClr val="FFCC00"/>
                </a:solidFill>
                <a:effectLst/>
              </a:rPr>
              <a:t/>
            </a:r>
            <a:br>
              <a:rPr lang="en-US" sz="8000" dirty="0">
                <a:solidFill>
                  <a:srgbClr val="FFCC00"/>
                </a:solidFill>
                <a:effectLst/>
              </a:rPr>
            </a:br>
            <a:r>
              <a:rPr lang="en-US" sz="1600" i="1" dirty="0">
                <a:solidFill>
                  <a:srgbClr val="FFCC00"/>
                </a:solidFill>
                <a:effectLst/>
                <a:latin typeface="Cambria" pitchFamily="18" charset="0"/>
              </a:rPr>
              <a:t>electronic Conflict of Interest</a:t>
            </a:r>
            <a:endParaRPr lang="en-US" sz="4000" dirty="0"/>
          </a:p>
        </p:txBody>
      </p:sp>
      <p:sp>
        <p:nvSpPr>
          <p:cNvPr id="8" name="Rectangle 7"/>
          <p:cNvSpPr/>
          <p:nvPr/>
        </p:nvSpPr>
        <p:spPr>
          <a:xfrm>
            <a:off x="304800" y="6205954"/>
            <a:ext cx="4934492" cy="338554"/>
          </a:xfrm>
          <a:prstGeom prst="rect">
            <a:avLst/>
          </a:prstGeom>
        </p:spPr>
        <p:txBody>
          <a:bodyPr wrap="none">
            <a:spAutoFit/>
          </a:bodyPr>
          <a:lstStyle/>
          <a:p>
            <a:r>
              <a:rPr lang="en-US" sz="1600" dirty="0" smtClean="0"/>
              <a:t>Emory University, Office </a:t>
            </a:r>
            <a:r>
              <a:rPr lang="en-US" sz="1600" dirty="0"/>
              <a:t>of Research </a:t>
            </a:r>
            <a:r>
              <a:rPr lang="en-US" sz="1600" dirty="0" smtClean="0"/>
              <a:t> Administration</a:t>
            </a:r>
            <a:endParaRPr lang="en-US" sz="1600" dirty="0"/>
          </a:p>
        </p:txBody>
      </p:sp>
    </p:spTree>
    <p:extLst>
      <p:ext uri="{BB962C8B-B14F-4D97-AF65-F5344CB8AC3E}">
        <p14:creationId xmlns:p14="http://schemas.microsoft.com/office/powerpoint/2010/main" val="4269289513"/>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defRPr/>
            </a:pPr>
            <a:r>
              <a:rPr lang="en-US" sz="3200" dirty="0" smtClean="0">
                <a:solidFill>
                  <a:srgbClr val="FFCC00"/>
                </a:solidFill>
              </a:rPr>
              <a:t>Completing a Proposal Financial Interest in Research Report</a:t>
            </a:r>
            <a:endParaRPr lang="en-US" sz="3200" dirty="0">
              <a:solidFill>
                <a:srgbClr val="FFCC00"/>
              </a:solidFill>
            </a:endParaRPr>
          </a:p>
        </p:txBody>
      </p:sp>
      <p:sp>
        <p:nvSpPr>
          <p:cNvPr id="4" name="Content Placeholder 3"/>
          <p:cNvSpPr>
            <a:spLocks noGrp="1"/>
          </p:cNvSpPr>
          <p:nvPr>
            <p:ph idx="1"/>
          </p:nvPr>
        </p:nvSpPr>
        <p:spPr/>
        <p:txBody>
          <a:bodyPr/>
          <a:lstStyle/>
          <a:p>
            <a:pPr marL="0" indent="0">
              <a:buNone/>
            </a:pPr>
            <a:r>
              <a:rPr lang="en-US" sz="2000" dirty="0" smtClean="0">
                <a:effectLst/>
              </a:rPr>
              <a:t>The </a:t>
            </a:r>
            <a:r>
              <a:rPr lang="en-US" sz="2000" dirty="0">
                <a:solidFill>
                  <a:srgbClr val="FFFFFF"/>
                </a:solidFill>
                <a:effectLst/>
              </a:rPr>
              <a:t>purpose of this form is to identify </a:t>
            </a:r>
            <a:r>
              <a:rPr lang="en-US" sz="2000" dirty="0" smtClean="0">
                <a:solidFill>
                  <a:srgbClr val="FFFFFF"/>
                </a:solidFill>
                <a:effectLst/>
              </a:rPr>
              <a:t>projects with </a:t>
            </a:r>
            <a:r>
              <a:rPr lang="en-US" sz="2000" dirty="0">
                <a:solidFill>
                  <a:srgbClr val="FFFFFF"/>
                </a:solidFill>
                <a:effectLst/>
              </a:rPr>
              <a:t>various ID numbers of different approval units, the funding source for the project, and the </a:t>
            </a:r>
            <a:r>
              <a:rPr lang="en-US" sz="2000" dirty="0">
                <a:solidFill>
                  <a:srgbClr val="FFFFFF"/>
                </a:solidFill>
                <a:effectLst/>
                <a:hlinkClick r:id="rId2"/>
              </a:rPr>
              <a:t>Investigators</a:t>
            </a:r>
            <a:r>
              <a:rPr lang="en-US" sz="2000" dirty="0">
                <a:solidFill>
                  <a:srgbClr val="FFFFFF"/>
                </a:solidFill>
                <a:effectLst/>
              </a:rPr>
              <a:t> who will participate in the project in order to initiate the request for each to </a:t>
            </a:r>
            <a:r>
              <a:rPr lang="en-US" sz="2000" dirty="0" smtClean="0">
                <a:solidFill>
                  <a:srgbClr val="FFFFFF"/>
                </a:solidFill>
                <a:effectLst/>
              </a:rPr>
              <a:t>complete </a:t>
            </a:r>
            <a:r>
              <a:rPr lang="en-US" sz="2000" dirty="0">
                <a:solidFill>
                  <a:srgbClr val="FFFFFF"/>
                </a:solidFill>
                <a:effectLst/>
              </a:rPr>
              <a:t>an Investigator Financial Interest in Research Report. </a:t>
            </a:r>
            <a:endParaRPr lang="en-US" sz="2000" dirty="0" smtClean="0">
              <a:solidFill>
                <a:srgbClr val="FFFFFF"/>
              </a:solidFill>
              <a:effectLst/>
            </a:endParaRPr>
          </a:p>
          <a:p>
            <a:pPr marL="0" indent="0">
              <a:buNone/>
            </a:pPr>
            <a:endParaRPr lang="en-US" sz="1800" dirty="0" smtClean="0">
              <a:solidFill>
                <a:srgbClr val="FFFFFF"/>
              </a:solidFill>
            </a:endParaRPr>
          </a:p>
          <a:p>
            <a:pPr>
              <a:buClr>
                <a:srgbClr val="FFCC00"/>
              </a:buClr>
              <a:buFont typeface="Wingdings" pitchFamily="2" charset="2"/>
              <a:buChar char="Ø"/>
            </a:pPr>
            <a:r>
              <a:rPr lang="en-US" sz="1800" dirty="0">
                <a:solidFill>
                  <a:srgbClr val="FFFFFF"/>
                </a:solidFill>
              </a:rPr>
              <a:t>The research proposal's Research Administrator/Coordinator or Business Administrator, and Lead Principal Investigator are the only individuals authorized to submit a </a:t>
            </a:r>
            <a:r>
              <a:rPr lang="en-US" sz="1800" dirty="0">
                <a:solidFill>
                  <a:srgbClr val="FFCC00"/>
                </a:solidFill>
              </a:rPr>
              <a:t>Proposal Financial Interest in Research </a:t>
            </a:r>
            <a:r>
              <a:rPr lang="en-US" sz="1800" dirty="0" smtClean="0">
                <a:solidFill>
                  <a:srgbClr val="FFCC00"/>
                </a:solidFill>
              </a:rPr>
              <a:t>Report</a:t>
            </a:r>
            <a:r>
              <a:rPr lang="en-US" sz="1800" dirty="0" smtClean="0">
                <a:solidFill>
                  <a:srgbClr val="FFFFFF"/>
                </a:solidFill>
              </a:rPr>
              <a:t>.</a:t>
            </a:r>
          </a:p>
          <a:p>
            <a:pPr marL="0" indent="0">
              <a:buClr>
                <a:srgbClr val="FFCC00"/>
              </a:buClr>
              <a:buNone/>
            </a:pPr>
            <a:endParaRPr lang="en-US" sz="1800" dirty="0" smtClean="0">
              <a:solidFill>
                <a:srgbClr val="FFFFFF"/>
              </a:solidFill>
            </a:endParaRPr>
          </a:p>
          <a:p>
            <a:pPr marL="285750" lvl="2" indent="-285750">
              <a:buClr>
                <a:srgbClr val="FFCC00"/>
              </a:buClr>
              <a:buFont typeface="Wingdings" pitchFamily="2" charset="2"/>
              <a:buChar char="Ø"/>
            </a:pPr>
            <a:r>
              <a:rPr lang="en-US" sz="1800" dirty="0" smtClean="0">
                <a:solidFill>
                  <a:srgbClr val="FFFFFF"/>
                </a:solidFill>
              </a:rPr>
              <a:t>A </a:t>
            </a:r>
            <a:r>
              <a:rPr lang="en-US" sz="1800" dirty="0">
                <a:solidFill>
                  <a:srgbClr val="FFFFFF"/>
                </a:solidFill>
              </a:rPr>
              <a:t>new form must be completed for each year of a project, continuing award or contract.</a:t>
            </a:r>
          </a:p>
          <a:p>
            <a:pPr>
              <a:buClr>
                <a:srgbClr val="FFCC00"/>
              </a:buClr>
              <a:buFont typeface="Wingdings" pitchFamily="2" charset="2"/>
              <a:buChar char="Ø"/>
            </a:pPr>
            <a:endParaRPr lang="en-US" sz="1800" dirty="0"/>
          </a:p>
        </p:txBody>
      </p:sp>
      <p:sp>
        <p:nvSpPr>
          <p:cNvPr id="5" name="Slide Number Placeholder 4"/>
          <p:cNvSpPr>
            <a:spLocks noGrp="1"/>
          </p:cNvSpPr>
          <p:nvPr>
            <p:ph type="sldNum" sz="quarter" idx="12"/>
          </p:nvPr>
        </p:nvSpPr>
        <p:spPr/>
        <p:txBody>
          <a:bodyPr/>
          <a:lstStyle/>
          <a:p>
            <a:pPr>
              <a:defRPr/>
            </a:pPr>
            <a:fld id="{6193FD77-5F7B-4BF4-9F8F-B59F8FA2BFD8}" type="slidenum">
              <a:rPr lang="en-US" smtClean="0">
                <a:solidFill>
                  <a:srgbClr val="FFFFFF"/>
                </a:solidFill>
              </a:rPr>
              <a:pPr>
                <a:defRPr/>
              </a:pPr>
              <a:t>2</a:t>
            </a:fld>
            <a:endParaRPr lang="en-US" dirty="0">
              <a:solidFill>
                <a:srgbClr val="FFFFFF"/>
              </a:solidFill>
            </a:endParaRPr>
          </a:p>
        </p:txBody>
      </p:sp>
    </p:spTree>
    <p:extLst>
      <p:ext uri="{BB962C8B-B14F-4D97-AF65-F5344CB8AC3E}">
        <p14:creationId xmlns:p14="http://schemas.microsoft.com/office/powerpoint/2010/main" val="1383298560"/>
      </p:ext>
    </p:extLst>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68300"/>
            <a:ext cx="8229600" cy="865188"/>
          </a:xfrm>
        </p:spPr>
        <p:txBody>
          <a:bodyPr/>
          <a:lstStyle/>
          <a:p>
            <a:pPr>
              <a:defRPr/>
            </a:pPr>
            <a:r>
              <a:rPr lang="en-US" sz="4000" dirty="0" smtClean="0">
                <a:solidFill>
                  <a:srgbClr val="FFCC00"/>
                </a:solidFill>
              </a:rPr>
              <a:t>Instructions</a:t>
            </a:r>
            <a:endParaRPr lang="en-US" sz="4000" dirty="0">
              <a:solidFill>
                <a:srgbClr val="FFCC00"/>
              </a:solidFill>
            </a:endParaRPr>
          </a:p>
        </p:txBody>
      </p:sp>
      <p:sp>
        <p:nvSpPr>
          <p:cNvPr id="3" name="Content Placeholder 2"/>
          <p:cNvSpPr>
            <a:spLocks noGrp="1"/>
          </p:cNvSpPr>
          <p:nvPr>
            <p:ph idx="1"/>
          </p:nvPr>
        </p:nvSpPr>
        <p:spPr>
          <a:xfrm>
            <a:off x="838200" y="1447800"/>
            <a:ext cx="4419600" cy="4403725"/>
          </a:xfrm>
        </p:spPr>
        <p:txBody>
          <a:bodyPr/>
          <a:lstStyle/>
          <a:p>
            <a:pPr marL="0" indent="0">
              <a:buFont typeface="Wingdings" pitchFamily="2" charset="2"/>
              <a:buNone/>
              <a:defRPr/>
            </a:pPr>
            <a:r>
              <a:rPr lang="en-US" sz="2000" dirty="0" smtClean="0"/>
              <a:t>1. From the eCOI home page, click on “add a new proposal” in the column on the right side of the screen.</a:t>
            </a:r>
          </a:p>
          <a:p>
            <a:pPr marL="0" indent="0">
              <a:buFont typeface="Wingdings" pitchFamily="2" charset="2"/>
              <a:buNone/>
              <a:defRPr/>
            </a:pPr>
            <a:endParaRPr lang="en-US" sz="2000" dirty="0"/>
          </a:p>
          <a:p>
            <a:pPr marL="0" indent="0">
              <a:buFont typeface="Wingdings" pitchFamily="2" charset="2"/>
              <a:buNone/>
              <a:defRPr/>
            </a:pPr>
            <a:r>
              <a:rPr lang="en-US" sz="2000" dirty="0" smtClean="0"/>
              <a:t>2. The next page will be a general overview regarding </a:t>
            </a:r>
            <a:r>
              <a:rPr lang="en-US" sz="2000" dirty="0" smtClean="0">
                <a:solidFill>
                  <a:srgbClr val="FFCC00"/>
                </a:solidFill>
              </a:rPr>
              <a:t>Proposal Financial Interest in Research Reports</a:t>
            </a:r>
            <a:r>
              <a:rPr lang="en-US" sz="2000" dirty="0" smtClean="0"/>
              <a:t>. </a:t>
            </a:r>
            <a:r>
              <a:rPr lang="en-US" sz="2000" dirty="0"/>
              <a:t>Clicking “continue” at the bottom of the page will take you to the second page, where you must determine whether the proposed project will be funded by an agency of the Public Health Service.</a:t>
            </a:r>
            <a:r>
              <a:rPr lang="en-US" sz="2000" dirty="0" smtClean="0"/>
              <a:t> </a:t>
            </a:r>
            <a:endParaRPr lang="en-US" sz="2000" dirty="0"/>
          </a:p>
        </p:txBody>
      </p:sp>
      <p:pic>
        <p:nvPicPr>
          <p:cNvPr id="33796" name="Picture 5"/>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219188" y="533400"/>
            <a:ext cx="1873250" cy="5822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3797" name="Left Arrow 4"/>
          <p:cNvSpPr>
            <a:spLocks noChangeArrowheads="1"/>
          </p:cNvSpPr>
          <p:nvPr/>
        </p:nvSpPr>
        <p:spPr bwMode="auto">
          <a:xfrm>
            <a:off x="7534432" y="3033699"/>
            <a:ext cx="847568" cy="336550"/>
          </a:xfrm>
          <a:prstGeom prst="leftArrow">
            <a:avLst>
              <a:gd name="adj1" fmla="val 50000"/>
              <a:gd name="adj2" fmla="val 50002"/>
            </a:avLst>
          </a:prstGeom>
          <a:solidFill>
            <a:srgbClr val="FF0000"/>
          </a:solidFill>
          <a:ln w="12700" algn="ctr">
            <a:solidFill>
              <a:schemeClr val="bg1">
                <a:lumMod val="50000"/>
              </a:schemeClr>
            </a:solidFill>
            <a:round/>
            <a:headEnd type="none" w="sm" len="sm"/>
            <a:tailEnd type="none" w="sm" len="sm"/>
          </a:ln>
        </p:spPr>
        <p:txBody>
          <a:bodyPr/>
          <a:lstStyle/>
          <a:p>
            <a:pPr eaLnBrk="0" fontAlgn="base" hangingPunct="0">
              <a:spcBef>
                <a:spcPct val="0"/>
              </a:spcBef>
              <a:spcAft>
                <a:spcPct val="0"/>
              </a:spcAft>
            </a:pPr>
            <a:endParaRPr lang="en-US" dirty="0">
              <a:solidFill>
                <a:srgbClr val="FFFFFF"/>
              </a:solidFill>
            </a:endParaRPr>
          </a:p>
        </p:txBody>
      </p:sp>
      <p:sp>
        <p:nvSpPr>
          <p:cNvPr id="4" name="Slide Number Placeholder 3"/>
          <p:cNvSpPr>
            <a:spLocks noGrp="1"/>
          </p:cNvSpPr>
          <p:nvPr>
            <p:ph type="sldNum" sz="quarter" idx="12"/>
          </p:nvPr>
        </p:nvSpPr>
        <p:spPr/>
        <p:txBody>
          <a:bodyPr/>
          <a:lstStyle/>
          <a:p>
            <a:pPr>
              <a:defRPr/>
            </a:pPr>
            <a:fld id="{6193FD77-5F7B-4BF4-9F8F-B59F8FA2BFD8}" type="slidenum">
              <a:rPr lang="en-US" smtClean="0">
                <a:solidFill>
                  <a:srgbClr val="FFFFFF"/>
                </a:solidFill>
              </a:rPr>
              <a:pPr>
                <a:defRPr/>
              </a:pPr>
              <a:t>3</a:t>
            </a:fld>
            <a:endParaRPr lang="en-US" dirty="0">
              <a:solidFill>
                <a:srgbClr val="FFFFFF"/>
              </a:solidFill>
            </a:endParaRPr>
          </a:p>
        </p:txBody>
      </p:sp>
    </p:spTree>
    <p:extLst>
      <p:ext uri="{BB962C8B-B14F-4D97-AF65-F5344CB8AC3E}">
        <p14:creationId xmlns:p14="http://schemas.microsoft.com/office/powerpoint/2010/main" val="1485747638"/>
      </p:ext>
    </p:extLst>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ontent Placeholder 5"/>
          <p:cNvSpPr>
            <a:spLocks noGrp="1"/>
          </p:cNvSpPr>
          <p:nvPr>
            <p:ph sz="half" idx="4294967295"/>
          </p:nvPr>
        </p:nvSpPr>
        <p:spPr>
          <a:xfrm>
            <a:off x="1143000" y="4114800"/>
            <a:ext cx="7026275" cy="2184400"/>
          </a:xfrm>
        </p:spPr>
        <p:txBody>
          <a:bodyPr/>
          <a:lstStyle/>
          <a:p>
            <a:pPr marL="0" indent="0">
              <a:buNone/>
              <a:defRPr/>
            </a:pPr>
            <a:r>
              <a:rPr lang="en-US" sz="2000" dirty="0">
                <a:solidFill>
                  <a:srgbClr val="FFCC00"/>
                </a:solidFill>
                <a:effectLst/>
              </a:rPr>
              <a:t>Investigators on projects funded by the PHS are required to complete a </a:t>
            </a:r>
            <a:r>
              <a:rPr lang="en-US" sz="2000" dirty="0" smtClean="0">
                <a:solidFill>
                  <a:srgbClr val="FFCC00"/>
                </a:solidFill>
                <a:effectLst/>
              </a:rPr>
              <a:t>different Investigator </a:t>
            </a:r>
            <a:r>
              <a:rPr lang="en-US" sz="2000" dirty="0">
                <a:solidFill>
                  <a:srgbClr val="FFCC00"/>
                </a:solidFill>
                <a:effectLst/>
              </a:rPr>
              <a:t>Financial Interest in Research Report in order </a:t>
            </a:r>
            <a:r>
              <a:rPr lang="en-US" sz="2000" dirty="0" smtClean="0">
                <a:solidFill>
                  <a:srgbClr val="FFCC00"/>
                </a:solidFill>
                <a:effectLst/>
              </a:rPr>
              <a:t>to provide </a:t>
            </a:r>
            <a:r>
              <a:rPr lang="en-US" sz="2000" dirty="0">
                <a:solidFill>
                  <a:srgbClr val="FFCC00"/>
                </a:solidFill>
                <a:effectLst/>
              </a:rPr>
              <a:t>additional information required by federal regulations. </a:t>
            </a:r>
            <a:r>
              <a:rPr lang="en-US" sz="2000" dirty="0" smtClean="0">
                <a:solidFill>
                  <a:srgbClr val="FFCC00"/>
                </a:solidFill>
                <a:effectLst/>
              </a:rPr>
              <a:t>Correctly </a:t>
            </a:r>
            <a:r>
              <a:rPr lang="en-US" sz="2000" dirty="0">
                <a:solidFill>
                  <a:srgbClr val="FFCC00"/>
                </a:solidFill>
                <a:effectLst/>
              </a:rPr>
              <a:t>identifying whether or not the project is funded by the PHS will ensure that the Investigators will be directed to the correct disclosure form</a:t>
            </a:r>
            <a:r>
              <a:rPr lang="en-US" sz="2400" dirty="0">
                <a:solidFill>
                  <a:srgbClr val="FFCC00"/>
                </a:solidFill>
                <a:effectLst/>
              </a:rPr>
              <a:t>.</a:t>
            </a:r>
          </a:p>
          <a:p>
            <a:pPr>
              <a:defRPr/>
            </a:pPr>
            <a:endParaRPr lang="en-US" sz="2000" dirty="0"/>
          </a:p>
        </p:txBody>
      </p:sp>
      <p:sp>
        <p:nvSpPr>
          <p:cNvPr id="34822" name="TextBox 8"/>
          <p:cNvSpPr txBox="1">
            <a:spLocks noChangeArrowheads="1"/>
          </p:cNvSpPr>
          <p:nvPr/>
        </p:nvSpPr>
        <p:spPr bwMode="auto">
          <a:xfrm>
            <a:off x="5326146" y="440449"/>
            <a:ext cx="3429000" cy="317009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a:solidFill>
                  <a:schemeClr val="tx1"/>
                </a:solidFill>
                <a:latin typeface="Arial" charset="0"/>
              </a:defRPr>
            </a:lvl1pPr>
            <a:lvl2pPr marL="742950" indent="-285750">
              <a:defRPr>
                <a:solidFill>
                  <a:schemeClr val="tx1"/>
                </a:solidFill>
                <a:latin typeface="Arial" charset="0"/>
              </a:defRPr>
            </a:lvl2pPr>
            <a:lvl3pPr marL="1143000" indent="-228600">
              <a:defRPr>
                <a:solidFill>
                  <a:schemeClr val="tx1"/>
                </a:solidFill>
                <a:latin typeface="Arial" charset="0"/>
              </a:defRPr>
            </a:lvl3pPr>
            <a:lvl4pPr marL="1600200" indent="-228600">
              <a:defRPr>
                <a:solidFill>
                  <a:schemeClr val="tx1"/>
                </a:solidFill>
                <a:latin typeface="Arial" charset="0"/>
              </a:defRPr>
            </a:lvl4pPr>
            <a:lvl5pPr marL="2057400" indent="-22860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0" fontAlgn="base" hangingPunct="0">
              <a:spcBef>
                <a:spcPct val="0"/>
              </a:spcBef>
              <a:spcAft>
                <a:spcPct val="0"/>
              </a:spcAft>
            </a:pPr>
            <a:r>
              <a:rPr lang="en-US" sz="2000" dirty="0" smtClean="0">
                <a:solidFill>
                  <a:srgbClr val="FFFFFF"/>
                </a:solidFill>
                <a:effectLst>
                  <a:outerShdw blurRad="38100" dist="38100" dir="2700000" algn="tl">
                    <a:srgbClr val="000000">
                      <a:alpha val="43137"/>
                    </a:srgbClr>
                  </a:outerShdw>
                </a:effectLst>
              </a:rPr>
              <a:t>3. Choose </a:t>
            </a:r>
            <a:r>
              <a:rPr lang="en-US" sz="2000" dirty="0">
                <a:solidFill>
                  <a:srgbClr val="FFFFFF"/>
                </a:solidFill>
                <a:effectLst>
                  <a:outerShdw blurRad="38100" dist="38100" dir="2700000" algn="tl">
                    <a:srgbClr val="000000">
                      <a:alpha val="43137"/>
                    </a:srgbClr>
                  </a:outerShdw>
                </a:effectLst>
              </a:rPr>
              <a:t>PHS </a:t>
            </a:r>
            <a:r>
              <a:rPr lang="en-US" sz="2000" dirty="0" smtClean="0">
                <a:solidFill>
                  <a:srgbClr val="FFFFFF"/>
                </a:solidFill>
                <a:effectLst>
                  <a:outerShdw blurRad="38100" dist="38100" dir="2700000" algn="tl">
                    <a:srgbClr val="000000">
                      <a:alpha val="43137"/>
                    </a:srgbClr>
                  </a:outerShdw>
                </a:effectLst>
              </a:rPr>
              <a:t>if primary </a:t>
            </a:r>
            <a:r>
              <a:rPr lang="en-US" sz="2000" dirty="0">
                <a:solidFill>
                  <a:srgbClr val="FFFFFF"/>
                </a:solidFill>
                <a:effectLst>
                  <a:outerShdw blurRad="38100" dist="38100" dir="2700000" algn="tl">
                    <a:srgbClr val="000000">
                      <a:alpha val="43137"/>
                    </a:srgbClr>
                  </a:outerShdw>
                </a:effectLst>
              </a:rPr>
              <a:t>funding source is a US Public Health Service </a:t>
            </a:r>
            <a:r>
              <a:rPr lang="en-US" sz="2000" dirty="0" smtClean="0">
                <a:solidFill>
                  <a:srgbClr val="FFFFFF"/>
                </a:solidFill>
                <a:effectLst>
                  <a:outerShdw blurRad="38100" dist="38100" dir="2700000" algn="tl">
                    <a:srgbClr val="000000">
                      <a:alpha val="43137"/>
                    </a:srgbClr>
                  </a:outerShdw>
                </a:effectLst>
              </a:rPr>
              <a:t>Agency. Choose </a:t>
            </a:r>
            <a:r>
              <a:rPr lang="en-US" sz="2000" dirty="0">
                <a:solidFill>
                  <a:srgbClr val="FFFFFF"/>
                </a:solidFill>
                <a:effectLst>
                  <a:outerShdw blurRad="38100" dist="38100" dir="2700000" algn="tl">
                    <a:srgbClr val="000000">
                      <a:alpha val="43137"/>
                    </a:srgbClr>
                  </a:outerShdw>
                </a:effectLst>
              </a:rPr>
              <a:t>non-PHS if primary funding source </a:t>
            </a:r>
            <a:r>
              <a:rPr lang="en-US" sz="2000" dirty="0" smtClean="0">
                <a:solidFill>
                  <a:srgbClr val="FFFFFF"/>
                </a:solidFill>
                <a:effectLst>
                  <a:outerShdw blurRad="38100" dist="38100" dir="2700000" algn="tl">
                    <a:srgbClr val="000000">
                      <a:alpha val="43137"/>
                    </a:srgbClr>
                  </a:outerShdw>
                </a:effectLst>
              </a:rPr>
              <a:t>is a private corporation, a foundation/ non-profit, </a:t>
            </a:r>
            <a:r>
              <a:rPr lang="en-US" sz="2000" dirty="0">
                <a:solidFill>
                  <a:srgbClr val="FFFFFF"/>
                </a:solidFill>
                <a:effectLst>
                  <a:outerShdw blurRad="38100" dist="38100" dir="2700000" algn="tl">
                    <a:srgbClr val="000000">
                      <a:alpha val="43137"/>
                    </a:srgbClr>
                  </a:outerShdw>
                </a:effectLst>
              </a:rPr>
              <a:t>or </a:t>
            </a:r>
            <a:r>
              <a:rPr lang="en-US" sz="2000" dirty="0" smtClean="0">
                <a:solidFill>
                  <a:srgbClr val="FFFFFF"/>
                </a:solidFill>
                <a:effectLst>
                  <a:outerShdw blurRad="38100" dist="38100" dir="2700000" algn="tl">
                    <a:srgbClr val="000000">
                      <a:alpha val="43137"/>
                    </a:srgbClr>
                  </a:outerShdw>
                </a:effectLst>
              </a:rPr>
              <a:t>internally funded. Select “continue” at bottom of page.</a:t>
            </a:r>
            <a:endParaRPr lang="en-US" sz="2000" dirty="0">
              <a:solidFill>
                <a:srgbClr val="FFFFFF"/>
              </a:solidFill>
              <a:effectLst>
                <a:outerShdw blurRad="38100" dist="38100" dir="2700000" algn="tl">
                  <a:srgbClr val="000000">
                    <a:alpha val="43137"/>
                  </a:srgbClr>
                </a:outerShdw>
              </a:effectLst>
            </a:endParaRPr>
          </a:p>
          <a:p>
            <a:pPr eaLnBrk="0" fontAlgn="base" hangingPunct="0">
              <a:spcBef>
                <a:spcPct val="0"/>
              </a:spcBef>
              <a:spcAft>
                <a:spcPct val="0"/>
              </a:spcAft>
            </a:pPr>
            <a:endParaRPr lang="en-US" sz="2000" dirty="0">
              <a:solidFill>
                <a:srgbClr val="FFFFFF"/>
              </a:solidFill>
              <a:effectLst>
                <a:outerShdw blurRad="38100" dist="38100" dir="2700000" algn="tl">
                  <a:srgbClr val="000000">
                    <a:alpha val="43137"/>
                  </a:srgbClr>
                </a:outerShdw>
              </a:effectLst>
            </a:endParaRPr>
          </a:p>
        </p:txBody>
      </p:sp>
      <p:pic>
        <p:nvPicPr>
          <p:cNvPr id="2050" name="Picture 2"/>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24740" y="228598"/>
            <a:ext cx="4868946" cy="36909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3737010"/>
            <a:ext cx="48101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3" name="Slide Number Placeholder 2"/>
          <p:cNvSpPr>
            <a:spLocks noGrp="1"/>
          </p:cNvSpPr>
          <p:nvPr>
            <p:ph type="sldNum" sz="quarter" idx="12"/>
          </p:nvPr>
        </p:nvSpPr>
        <p:spPr/>
        <p:txBody>
          <a:bodyPr/>
          <a:lstStyle/>
          <a:p>
            <a:pPr>
              <a:defRPr/>
            </a:pPr>
            <a:fld id="{E1DC591B-D377-43F3-8ABB-F4BA37EE9070}" type="slidenum">
              <a:rPr lang="en-US" smtClean="0">
                <a:solidFill>
                  <a:srgbClr val="FFFFFF"/>
                </a:solidFill>
              </a:rPr>
              <a:pPr>
                <a:defRPr/>
              </a:pPr>
              <a:t>4</a:t>
            </a:fld>
            <a:endParaRPr lang="en-US" dirty="0">
              <a:solidFill>
                <a:srgbClr val="FFFFFF"/>
              </a:solidFill>
            </a:endParaRPr>
          </a:p>
        </p:txBody>
      </p:sp>
    </p:spTree>
    <p:extLst>
      <p:ext uri="{BB962C8B-B14F-4D97-AF65-F5344CB8AC3E}">
        <p14:creationId xmlns:p14="http://schemas.microsoft.com/office/powerpoint/2010/main" val="2183480218"/>
      </p:ext>
    </p:extLst>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2"/>
          </p:nvPr>
        </p:nvSpPr>
        <p:spPr/>
        <p:txBody>
          <a:bodyPr/>
          <a:lstStyle/>
          <a:p>
            <a:pPr>
              <a:defRPr/>
            </a:pPr>
            <a:fld id="{EB494601-A4A5-4BCA-B42F-365119174BDA}" type="slidenum">
              <a:rPr lang="en-US" smtClean="0">
                <a:solidFill>
                  <a:srgbClr val="FFFFFF"/>
                </a:solidFill>
              </a:rPr>
              <a:pPr>
                <a:defRPr/>
              </a:pPr>
              <a:t>5</a:t>
            </a:fld>
            <a:endParaRPr lang="en-US" dirty="0">
              <a:solidFill>
                <a:srgbClr val="FFFFFF"/>
              </a:solidFill>
            </a:endParaRPr>
          </a:p>
        </p:txBody>
      </p:sp>
      <p:sp>
        <p:nvSpPr>
          <p:cNvPr id="4" name="TextBox 3"/>
          <p:cNvSpPr txBox="1"/>
          <p:nvPr/>
        </p:nvSpPr>
        <p:spPr>
          <a:xfrm>
            <a:off x="381000" y="533400"/>
            <a:ext cx="8153400" cy="4185761"/>
          </a:xfrm>
          <a:prstGeom prst="rect">
            <a:avLst/>
          </a:prstGeom>
          <a:noFill/>
        </p:spPr>
        <p:txBody>
          <a:bodyPr wrap="square" rtlCol="0">
            <a:spAutoFit/>
          </a:bodyPr>
          <a:lstStyle/>
          <a:p>
            <a:pPr marL="342900" lvl="0" indent="-342900">
              <a:buFontTx/>
              <a:buAutoNum type="arabicPeriod" startAt="4"/>
            </a:pPr>
            <a:r>
              <a:rPr lang="en-US" sz="1900" dirty="0" smtClean="0">
                <a:effectLst>
                  <a:outerShdw blurRad="38100" dist="38100" dir="2700000" algn="tl">
                    <a:srgbClr val="000000">
                      <a:alpha val="43137"/>
                    </a:srgbClr>
                  </a:outerShdw>
                </a:effectLst>
              </a:rPr>
              <a:t>You should now be on the third page. Complete the </a:t>
            </a:r>
            <a:r>
              <a:rPr lang="en-US" sz="1900" dirty="0" smtClean="0">
                <a:solidFill>
                  <a:srgbClr val="FFCC00"/>
                </a:solidFill>
                <a:effectLst>
                  <a:outerShdw blurRad="38100" dist="38100" dir="2700000" algn="tl">
                    <a:srgbClr val="000000">
                      <a:alpha val="43137"/>
                    </a:srgbClr>
                  </a:outerShdw>
                </a:effectLst>
              </a:rPr>
              <a:t>PFIRR</a:t>
            </a:r>
            <a:r>
              <a:rPr lang="en-US" sz="1900" dirty="0" smtClean="0">
                <a:effectLst>
                  <a:outerShdw blurRad="38100" dist="38100" dir="2700000" algn="tl">
                    <a:srgbClr val="000000">
                      <a:alpha val="43137"/>
                    </a:srgbClr>
                  </a:outerShdw>
                </a:effectLst>
              </a:rPr>
              <a:t> form. Review and answer as many questions as you can. Only team members who fit the definition of Investigator should be added. Those team members will receive an email notification to complete an Investigator Financial Interest in Research Report, only if they have disclosed significant financial interests in the past year. </a:t>
            </a:r>
            <a:r>
              <a:rPr lang="en-US" sz="1900" dirty="0">
                <a:solidFill>
                  <a:srgbClr val="FFFFFF"/>
                </a:solidFill>
                <a:effectLst>
                  <a:outerShdw blurRad="38100" dist="38100" dir="2700000" algn="tl">
                    <a:srgbClr val="000000">
                      <a:alpha val="43137"/>
                    </a:srgbClr>
                  </a:outerShdw>
                </a:effectLst>
              </a:rPr>
              <a:t>External Investigators </a:t>
            </a:r>
            <a:r>
              <a:rPr lang="en-US" sz="1900" dirty="0" smtClean="0">
                <a:solidFill>
                  <a:srgbClr val="FFFFFF"/>
                </a:solidFill>
                <a:effectLst>
                  <a:outerShdw blurRad="38100" dist="38100" dir="2700000" algn="tl">
                    <a:srgbClr val="000000">
                      <a:alpha val="43137"/>
                    </a:srgbClr>
                  </a:outerShdw>
                </a:effectLst>
              </a:rPr>
              <a:t>on an Emory PHS proposal/award must </a:t>
            </a:r>
            <a:r>
              <a:rPr lang="en-US" sz="1900" dirty="0">
                <a:solidFill>
                  <a:srgbClr val="FFFFFF"/>
                </a:solidFill>
                <a:effectLst>
                  <a:outerShdw blurRad="38100" dist="38100" dir="2700000" algn="tl">
                    <a:srgbClr val="000000">
                      <a:alpha val="43137"/>
                    </a:srgbClr>
                  </a:outerShdw>
                </a:effectLst>
              </a:rPr>
              <a:t>have their institutional official complete a consortium letter. If </a:t>
            </a:r>
            <a:r>
              <a:rPr lang="en-US" sz="1900" dirty="0" smtClean="0">
                <a:solidFill>
                  <a:srgbClr val="FFFFFF"/>
                </a:solidFill>
                <a:effectLst>
                  <a:outerShdw blurRad="38100" dist="38100" dir="2700000" algn="tl">
                    <a:srgbClr val="000000">
                      <a:alpha val="43137"/>
                    </a:srgbClr>
                  </a:outerShdw>
                </a:effectLst>
              </a:rPr>
              <a:t>this is for a PHS study and they </a:t>
            </a:r>
            <a:r>
              <a:rPr lang="en-US" sz="1900" dirty="0">
                <a:solidFill>
                  <a:srgbClr val="FFFFFF"/>
                </a:solidFill>
                <a:effectLst>
                  <a:outerShdw blurRad="38100" dist="38100" dir="2700000" algn="tl">
                    <a:srgbClr val="000000">
                      <a:alpha val="43137"/>
                    </a:srgbClr>
                  </a:outerShdw>
                </a:effectLst>
              </a:rPr>
              <a:t>do not have a COI policy, then they must complete the </a:t>
            </a:r>
            <a:r>
              <a:rPr lang="en-US" sz="1900" dirty="0">
                <a:solidFill>
                  <a:srgbClr val="FFFFFF"/>
                </a:solidFill>
                <a:effectLst>
                  <a:outerShdw blurRad="38100" dist="38100" dir="2700000" algn="tl">
                    <a:srgbClr val="000000">
                      <a:alpha val="43137"/>
                    </a:srgbClr>
                  </a:outerShdw>
                </a:effectLst>
                <a:hlinkClick r:id="rId2"/>
              </a:rPr>
              <a:t>External Investigator Report</a:t>
            </a:r>
            <a:r>
              <a:rPr lang="en-US" sz="1900" dirty="0">
                <a:solidFill>
                  <a:srgbClr val="FFFFFF"/>
                </a:solidFill>
                <a:effectLst>
                  <a:outerShdw blurRad="38100" dist="38100" dir="2700000" algn="tl">
                    <a:srgbClr val="000000">
                      <a:alpha val="43137"/>
                    </a:srgbClr>
                  </a:outerShdw>
                </a:effectLst>
              </a:rPr>
              <a:t>. </a:t>
            </a:r>
          </a:p>
          <a:p>
            <a:pPr marL="342900" indent="-342900">
              <a:buAutoNum type="arabicPeriod" startAt="4"/>
            </a:pPr>
            <a:endParaRPr lang="en-US" sz="1900" dirty="0" smtClean="0">
              <a:effectLst>
                <a:outerShdw blurRad="38100" dist="38100" dir="2700000" algn="tl">
                  <a:srgbClr val="000000">
                    <a:alpha val="43137"/>
                  </a:srgbClr>
                </a:outerShdw>
              </a:effectLst>
            </a:endParaRPr>
          </a:p>
          <a:p>
            <a:pPr marL="342900" indent="-342900">
              <a:buAutoNum type="arabicPeriod" startAt="4"/>
            </a:pPr>
            <a:r>
              <a:rPr lang="en-US" sz="1900" dirty="0" smtClean="0">
                <a:effectLst>
                  <a:outerShdw blurRad="38100" dist="38100" dir="2700000" algn="tl">
                    <a:srgbClr val="000000">
                      <a:alpha val="43137"/>
                    </a:srgbClr>
                  </a:outerShdw>
                </a:effectLst>
              </a:rPr>
              <a:t>After completion, click “submit” at the bottom of the page. Please remember to return here to update changes made in other paper and electronic systems.</a:t>
            </a:r>
            <a:endParaRPr lang="en-US" sz="1900" dirty="0">
              <a:effectLst>
                <a:outerShdw blurRad="38100" dist="38100" dir="2700000" algn="tl">
                  <a:srgbClr val="000000">
                    <a:alpha val="43137"/>
                  </a:srgbClr>
                </a:outerShdw>
              </a:effectLst>
            </a:endParaRPr>
          </a:p>
        </p:txBody>
      </p:sp>
      <p:pic>
        <p:nvPicPr>
          <p:cNvPr id="1026"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62000" y="4663281"/>
            <a:ext cx="7138670" cy="1885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2" name="Picture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876799" y="5423693"/>
            <a:ext cx="481013" cy="1825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054843362"/>
      </p:ext>
    </p:extLst>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6193FD77-5F7B-4BF4-9F8F-B59F8FA2BFD8}" type="slidenum">
              <a:rPr lang="en-US" smtClean="0">
                <a:solidFill>
                  <a:srgbClr val="FFFFFF"/>
                </a:solidFill>
              </a:rPr>
              <a:pPr>
                <a:defRPr/>
              </a:pPr>
              <a:t>6</a:t>
            </a:fld>
            <a:endParaRPr lang="en-US" dirty="0">
              <a:solidFill>
                <a:srgbClr val="FFFFFF"/>
              </a:solidFill>
            </a:endParaRPr>
          </a:p>
        </p:txBody>
      </p:sp>
      <p:pic>
        <p:nvPicPr>
          <p:cNvPr id="7" name="Content Placeholder 6"/>
          <p:cNvPicPr>
            <a:picLocks noGrp="1" noChangeAspect="1"/>
          </p:cNvPicPr>
          <p:nvPr>
            <p:ph idx="1"/>
          </p:nvPr>
        </p:nvPicPr>
        <p:blipFill>
          <a:blip r:embed="rId2"/>
          <a:stretch>
            <a:fillRect/>
          </a:stretch>
        </p:blipFill>
        <p:spPr>
          <a:xfrm>
            <a:off x="304800" y="2189416"/>
            <a:ext cx="8229600" cy="3677984"/>
          </a:xfrm>
          <a:prstGeom prst="rect">
            <a:avLst/>
          </a:prstGeom>
        </p:spPr>
      </p:pic>
      <p:sp>
        <p:nvSpPr>
          <p:cNvPr id="6" name="TextBox 5"/>
          <p:cNvSpPr txBox="1"/>
          <p:nvPr/>
        </p:nvSpPr>
        <p:spPr>
          <a:xfrm>
            <a:off x="381000" y="533400"/>
            <a:ext cx="8153400" cy="1631216"/>
          </a:xfrm>
          <a:prstGeom prst="rect">
            <a:avLst/>
          </a:prstGeom>
          <a:noFill/>
        </p:spPr>
        <p:txBody>
          <a:bodyPr wrap="square" rtlCol="0">
            <a:spAutoFit/>
          </a:bodyPr>
          <a:lstStyle/>
          <a:p>
            <a:pPr lvl="0"/>
            <a:r>
              <a:rPr lang="en-US" sz="2000" dirty="0" smtClean="0">
                <a:effectLst>
                  <a:outerShdw blurRad="38100" dist="38100" dir="2700000" algn="tl">
                    <a:srgbClr val="000000">
                      <a:alpha val="43137"/>
                    </a:srgbClr>
                  </a:outerShdw>
                </a:effectLst>
              </a:rPr>
              <a:t>6.  The Researcher Status Summary sheet will show which team members are required to complete an Investigator Financial Interest in Research Report, and, of those, which team members have done so. Notice, even if a team member has no significant financial interest, a current AC must be on file to be exempt from disclosing on each study. </a:t>
            </a:r>
            <a:endParaRPr lang="en-US" sz="2000"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026228122"/>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9" name="Content Placeholder 8"/>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88022" y="1752600"/>
            <a:ext cx="8229600" cy="2357263"/>
          </a:xfrm>
        </p:spPr>
      </p:pic>
      <p:sp>
        <p:nvSpPr>
          <p:cNvPr id="2" name="Slide Number Placeholder 1"/>
          <p:cNvSpPr>
            <a:spLocks noGrp="1"/>
          </p:cNvSpPr>
          <p:nvPr>
            <p:ph type="sldNum" sz="quarter" idx="12"/>
          </p:nvPr>
        </p:nvSpPr>
        <p:spPr/>
        <p:txBody>
          <a:bodyPr/>
          <a:lstStyle/>
          <a:p>
            <a:pPr>
              <a:defRPr/>
            </a:pPr>
            <a:fld id="{EB494601-A4A5-4BCA-B42F-365119174BDA}" type="slidenum">
              <a:rPr lang="en-US" smtClean="0">
                <a:solidFill>
                  <a:srgbClr val="FFFFFF"/>
                </a:solidFill>
              </a:rPr>
              <a:pPr>
                <a:defRPr/>
              </a:pPr>
              <a:t>7</a:t>
            </a:fld>
            <a:endParaRPr lang="en-US" dirty="0">
              <a:solidFill>
                <a:srgbClr val="FFFFFF"/>
              </a:solidFill>
            </a:endParaRPr>
          </a:p>
        </p:txBody>
      </p:sp>
      <p:sp>
        <p:nvSpPr>
          <p:cNvPr id="3" name="TextBox 2"/>
          <p:cNvSpPr txBox="1"/>
          <p:nvPr/>
        </p:nvSpPr>
        <p:spPr>
          <a:xfrm>
            <a:off x="609600" y="533400"/>
            <a:ext cx="7848600" cy="646331"/>
          </a:xfrm>
          <a:prstGeom prst="rect">
            <a:avLst/>
          </a:prstGeom>
          <a:noFill/>
        </p:spPr>
        <p:txBody>
          <a:bodyPr wrap="square" rtlCol="0">
            <a:spAutoFit/>
          </a:bodyPr>
          <a:lstStyle/>
          <a:p>
            <a:r>
              <a:rPr lang="en-US" dirty="0" smtClean="0"/>
              <a:t>7.The Summary Sheet can be made into a pdf and submitted to the Office of Sponsored Programs through EPEX.</a:t>
            </a:r>
            <a:endParaRPr lang="en-US" dirty="0"/>
          </a:p>
        </p:txBody>
      </p:sp>
    </p:spTree>
    <p:extLst>
      <p:ext uri="{BB962C8B-B14F-4D97-AF65-F5344CB8AC3E}">
        <p14:creationId xmlns:p14="http://schemas.microsoft.com/office/powerpoint/2010/main" val="557838566"/>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a:xfrm>
            <a:off x="468313" y="152400"/>
            <a:ext cx="8229600" cy="811213"/>
          </a:xfrm>
        </p:spPr>
        <p:txBody>
          <a:bodyPr/>
          <a:lstStyle/>
          <a:p>
            <a:pPr eaLnBrk="1" hangingPunct="1">
              <a:defRPr/>
            </a:pPr>
            <a:r>
              <a:rPr lang="en-US" sz="4000" dirty="0" smtClean="0">
                <a:solidFill>
                  <a:srgbClr val="FFCC00"/>
                </a:solidFill>
              </a:rPr>
              <a:t>Need Additional Help?</a:t>
            </a:r>
          </a:p>
        </p:txBody>
      </p:sp>
      <p:sp>
        <p:nvSpPr>
          <p:cNvPr id="35843" name="Rectangle 3"/>
          <p:cNvSpPr>
            <a:spLocks noGrp="1" noChangeArrowheads="1"/>
          </p:cNvSpPr>
          <p:nvPr>
            <p:ph type="body" sz="half" idx="1"/>
          </p:nvPr>
        </p:nvSpPr>
        <p:spPr>
          <a:xfrm>
            <a:off x="395288" y="1052513"/>
            <a:ext cx="8569325" cy="5424487"/>
          </a:xfrm>
        </p:spPr>
        <p:txBody>
          <a:bodyPr/>
          <a:lstStyle/>
          <a:p>
            <a:pPr eaLnBrk="1" hangingPunct="1">
              <a:lnSpc>
                <a:spcPct val="70000"/>
              </a:lnSpc>
              <a:buFont typeface="Wingdings" pitchFamily="2" charset="2"/>
              <a:buNone/>
              <a:defRPr/>
            </a:pPr>
            <a:endParaRPr lang="en-US" sz="1400" b="1" dirty="0" smtClean="0"/>
          </a:p>
          <a:p>
            <a:pPr eaLnBrk="1" hangingPunct="1">
              <a:lnSpc>
                <a:spcPct val="70000"/>
              </a:lnSpc>
              <a:buFont typeface="Wingdings" pitchFamily="2" charset="2"/>
              <a:buNone/>
              <a:defRPr/>
            </a:pPr>
            <a:r>
              <a:rPr lang="en-US" sz="1400" b="1" dirty="0" smtClean="0"/>
              <a:t>Contact Emory’s Office of Research Administration for University Policy information: </a:t>
            </a:r>
            <a:endParaRPr lang="en-US" sz="1400" dirty="0" smtClean="0"/>
          </a:p>
          <a:p>
            <a:pPr eaLnBrk="1" hangingPunct="1">
              <a:lnSpc>
                <a:spcPct val="70000"/>
              </a:lnSpc>
              <a:buFont typeface="Wingdings" pitchFamily="2" charset="2"/>
              <a:buNone/>
              <a:defRPr/>
            </a:pPr>
            <a:r>
              <a:rPr lang="en-US" sz="1400" dirty="0" smtClean="0"/>
              <a:t>1599 Clifton Road </a:t>
            </a:r>
          </a:p>
          <a:p>
            <a:pPr eaLnBrk="1" hangingPunct="1">
              <a:lnSpc>
                <a:spcPct val="70000"/>
              </a:lnSpc>
              <a:buFont typeface="Wingdings" pitchFamily="2" charset="2"/>
              <a:buNone/>
              <a:defRPr/>
            </a:pPr>
            <a:r>
              <a:rPr lang="en-US" sz="1400" dirty="0" smtClean="0"/>
              <a:t>6th Floor East </a:t>
            </a:r>
          </a:p>
          <a:p>
            <a:pPr eaLnBrk="1" hangingPunct="1">
              <a:lnSpc>
                <a:spcPct val="70000"/>
              </a:lnSpc>
              <a:buFont typeface="Wingdings" pitchFamily="2" charset="2"/>
              <a:buNone/>
              <a:defRPr/>
            </a:pPr>
            <a:r>
              <a:rPr lang="en-US" sz="1400" dirty="0" smtClean="0"/>
              <a:t>Atlanta, GA 30322 </a:t>
            </a:r>
          </a:p>
          <a:p>
            <a:pPr eaLnBrk="1" hangingPunct="1">
              <a:lnSpc>
                <a:spcPct val="70000"/>
              </a:lnSpc>
              <a:buFont typeface="Wingdings" pitchFamily="2" charset="2"/>
              <a:buNone/>
              <a:defRPr/>
            </a:pPr>
            <a:r>
              <a:rPr lang="en-US" sz="1400" dirty="0" smtClean="0"/>
              <a:t>Phone: (404)712-0046 </a:t>
            </a:r>
          </a:p>
          <a:p>
            <a:pPr eaLnBrk="1" hangingPunct="1">
              <a:lnSpc>
                <a:spcPct val="70000"/>
              </a:lnSpc>
              <a:buFont typeface="Wingdings" pitchFamily="2" charset="2"/>
              <a:buNone/>
              <a:defRPr/>
            </a:pPr>
            <a:r>
              <a:rPr lang="en-US" sz="1400" dirty="0" smtClean="0"/>
              <a:t>Fax: (404)712-0069 </a:t>
            </a:r>
          </a:p>
          <a:p>
            <a:pPr eaLnBrk="1" hangingPunct="1">
              <a:lnSpc>
                <a:spcPct val="70000"/>
              </a:lnSpc>
              <a:buFont typeface="Wingdings" pitchFamily="2" charset="2"/>
              <a:buNone/>
              <a:defRPr/>
            </a:pPr>
            <a:r>
              <a:rPr lang="en-US" sz="1400" dirty="0" smtClean="0"/>
              <a:t>Email: </a:t>
            </a:r>
            <a:r>
              <a:rPr lang="en-US" sz="1400" dirty="0" smtClean="0">
                <a:hlinkClick r:id="rId3"/>
              </a:rPr>
              <a:t>COI-OFFICE@LISTSERV.CC.EMORY.EDU </a:t>
            </a:r>
            <a:endParaRPr lang="en-US" sz="1400" dirty="0" smtClean="0"/>
          </a:p>
          <a:p>
            <a:pPr eaLnBrk="1" hangingPunct="1">
              <a:lnSpc>
                <a:spcPct val="70000"/>
              </a:lnSpc>
              <a:buFont typeface="Wingdings" pitchFamily="2" charset="2"/>
              <a:buNone/>
              <a:defRPr/>
            </a:pPr>
            <a:r>
              <a:rPr lang="en-US" sz="1400" dirty="0" smtClean="0"/>
              <a:t>Website: </a:t>
            </a:r>
            <a:r>
              <a:rPr lang="en-US" sz="1400" dirty="0" smtClean="0">
                <a:hlinkClick r:id="rId4"/>
              </a:rPr>
              <a:t>http://www.coi.emory.edu </a:t>
            </a:r>
            <a:endParaRPr lang="en-US" sz="1400" dirty="0" smtClean="0"/>
          </a:p>
          <a:p>
            <a:pPr eaLnBrk="1" hangingPunct="1">
              <a:lnSpc>
                <a:spcPct val="70000"/>
              </a:lnSpc>
              <a:buFont typeface="Wingdings" pitchFamily="2" charset="2"/>
              <a:buNone/>
              <a:defRPr/>
            </a:pPr>
            <a:r>
              <a:rPr lang="en-US" sz="1400" dirty="0" smtClean="0"/>
              <a:t>Emory Mailstop: 1599 -001-1BU </a:t>
            </a:r>
          </a:p>
          <a:p>
            <a:pPr eaLnBrk="1" hangingPunct="1">
              <a:lnSpc>
                <a:spcPct val="70000"/>
              </a:lnSpc>
              <a:buFont typeface="Wingdings" pitchFamily="2" charset="2"/>
              <a:buNone/>
              <a:defRPr/>
            </a:pPr>
            <a:endParaRPr lang="en-US" sz="1400" dirty="0" smtClean="0"/>
          </a:p>
          <a:p>
            <a:pPr eaLnBrk="1" hangingPunct="1">
              <a:lnSpc>
                <a:spcPct val="70000"/>
              </a:lnSpc>
              <a:buFont typeface="Wingdings" pitchFamily="2" charset="2"/>
              <a:buNone/>
              <a:tabLst>
                <a:tab pos="3716338" algn="l"/>
              </a:tabLst>
              <a:defRPr/>
            </a:pPr>
            <a:r>
              <a:rPr lang="en-US" sz="1400" b="1" dirty="0" smtClean="0"/>
              <a:t>Financial interests and clinical activities: </a:t>
            </a:r>
            <a:endParaRPr lang="en-US" sz="1400" dirty="0" smtClean="0"/>
          </a:p>
          <a:p>
            <a:pPr marL="0" indent="0" eaLnBrk="1" hangingPunct="1">
              <a:lnSpc>
                <a:spcPct val="70000"/>
              </a:lnSpc>
              <a:buFont typeface="Wingdings" pitchFamily="2" charset="2"/>
              <a:buNone/>
              <a:defRPr/>
            </a:pPr>
            <a:r>
              <a:rPr lang="en-US" sz="1400" dirty="0" smtClean="0"/>
              <a:t>Please contact the Office of Compliance Programs at (404) 778-2757 </a:t>
            </a:r>
          </a:p>
          <a:p>
            <a:pPr eaLnBrk="1" hangingPunct="1">
              <a:lnSpc>
                <a:spcPct val="70000"/>
              </a:lnSpc>
              <a:buFont typeface="Wingdings" pitchFamily="2" charset="2"/>
              <a:buNone/>
              <a:defRPr/>
            </a:pPr>
            <a:endParaRPr lang="en-US" sz="1100" dirty="0" smtClean="0"/>
          </a:p>
          <a:p>
            <a:pPr eaLnBrk="1" hangingPunct="1">
              <a:lnSpc>
                <a:spcPct val="70000"/>
              </a:lnSpc>
              <a:buFont typeface="Wingdings" pitchFamily="2" charset="2"/>
              <a:buNone/>
              <a:defRPr/>
            </a:pPr>
            <a:r>
              <a:rPr lang="en-US" sz="1100" b="1" dirty="0" smtClean="0"/>
              <a:t>External activities and school-based policies, please contact your Dean’s Office: </a:t>
            </a:r>
          </a:p>
          <a:p>
            <a:pPr eaLnBrk="1" hangingPunct="1">
              <a:lnSpc>
                <a:spcPct val="70000"/>
              </a:lnSpc>
              <a:buNone/>
              <a:defRPr/>
            </a:pPr>
            <a:r>
              <a:rPr lang="en-US" sz="1100" b="1" dirty="0" smtClean="0"/>
              <a:t>School of Medicine			</a:t>
            </a:r>
            <a:r>
              <a:rPr lang="en-US" sz="1100" dirty="0" smtClean="0"/>
              <a:t>Nell </a:t>
            </a:r>
            <a:r>
              <a:rPr lang="en-US" sz="1100" dirty="0"/>
              <a:t>Hodgson Woodruff School of </a:t>
            </a:r>
            <a:r>
              <a:rPr lang="en-US" sz="1100" dirty="0" smtClean="0"/>
              <a:t>Nursing</a:t>
            </a:r>
            <a:endParaRPr lang="en-US" sz="1100" b="1" dirty="0" smtClean="0"/>
          </a:p>
          <a:p>
            <a:pPr eaLnBrk="1" hangingPunct="1">
              <a:lnSpc>
                <a:spcPct val="70000"/>
              </a:lnSpc>
              <a:buNone/>
              <a:defRPr/>
            </a:pPr>
            <a:r>
              <a:rPr lang="en-US" sz="1100" b="1" dirty="0" smtClean="0"/>
              <a:t>Zainab </a:t>
            </a:r>
            <a:r>
              <a:rPr lang="en-US" sz="1100" b="1" dirty="0" err="1" smtClean="0"/>
              <a:t>Wurie</a:t>
            </a:r>
            <a:r>
              <a:rPr lang="en-US" sz="1100" b="1" dirty="0" smtClean="0"/>
              <a:t> Harvey, JD			</a:t>
            </a:r>
            <a:r>
              <a:rPr lang="en-US" sz="1100" dirty="0"/>
              <a:t>Sandra B. </a:t>
            </a:r>
            <a:r>
              <a:rPr lang="en-US" sz="1100" dirty="0" smtClean="0"/>
              <a:t>Dunbar, DSN, FAAN</a:t>
            </a:r>
            <a:endParaRPr lang="en-US" sz="1100" b="1" dirty="0" smtClean="0"/>
          </a:p>
          <a:p>
            <a:pPr eaLnBrk="1" hangingPunct="1">
              <a:lnSpc>
                <a:spcPct val="70000"/>
              </a:lnSpc>
              <a:buNone/>
              <a:defRPr/>
            </a:pPr>
            <a:r>
              <a:rPr lang="en-US" sz="1100" dirty="0" smtClean="0">
                <a:hlinkClick r:id="rId5"/>
              </a:rPr>
              <a:t>zwurie@emory.edu</a:t>
            </a:r>
            <a:r>
              <a:rPr lang="en-US" sz="1100" dirty="0" smtClean="0"/>
              <a:t>			</a:t>
            </a:r>
            <a:r>
              <a:rPr lang="en-US" sz="1100" dirty="0" err="1" smtClean="0"/>
              <a:t>sbdunba@emory.edu</a:t>
            </a:r>
            <a:endParaRPr lang="en-US" sz="1100" dirty="0" smtClean="0"/>
          </a:p>
          <a:p>
            <a:pPr eaLnBrk="1" hangingPunct="1">
              <a:lnSpc>
                <a:spcPct val="70000"/>
              </a:lnSpc>
              <a:buNone/>
              <a:defRPr/>
            </a:pPr>
            <a:r>
              <a:rPr lang="en-US" sz="1100" b="1" dirty="0" smtClean="0"/>
              <a:t>404-727-3407				404-727-6936</a:t>
            </a:r>
          </a:p>
          <a:p>
            <a:pPr eaLnBrk="1" hangingPunct="1">
              <a:lnSpc>
                <a:spcPct val="70000"/>
              </a:lnSpc>
              <a:buNone/>
              <a:defRPr/>
            </a:pPr>
            <a:endParaRPr lang="en-US" sz="1100" b="1" dirty="0"/>
          </a:p>
          <a:p>
            <a:pPr eaLnBrk="1" hangingPunct="1">
              <a:lnSpc>
                <a:spcPct val="70000"/>
              </a:lnSpc>
              <a:buNone/>
              <a:defRPr/>
            </a:pPr>
            <a:r>
              <a:rPr lang="en-US" sz="1100" b="1" dirty="0" smtClean="0"/>
              <a:t>Emory College/Graduate Arts &amp; Sciences		</a:t>
            </a:r>
            <a:r>
              <a:rPr lang="en-US" sz="1100" b="1" dirty="0" err="1" smtClean="0"/>
              <a:t>Goizueta</a:t>
            </a:r>
            <a:r>
              <a:rPr lang="en-US" sz="1100" b="1" dirty="0" smtClean="0"/>
              <a:t> Business School</a:t>
            </a:r>
          </a:p>
          <a:p>
            <a:pPr eaLnBrk="1" hangingPunct="1">
              <a:lnSpc>
                <a:spcPct val="70000"/>
              </a:lnSpc>
              <a:buNone/>
              <a:defRPr/>
            </a:pPr>
            <a:r>
              <a:rPr lang="en-US" sz="1100" b="1" dirty="0" smtClean="0"/>
              <a:t>Carla </a:t>
            </a:r>
            <a:r>
              <a:rPr lang="en-US" sz="1100" b="1" dirty="0" smtClean="0"/>
              <a:t>Freeman</a:t>
            </a:r>
            <a:r>
              <a:rPr lang="en-US" sz="1100" b="1" smtClean="0"/>
              <a:t>, PhD</a:t>
            </a:r>
            <a:r>
              <a:rPr lang="en-US" sz="1100" b="1" dirty="0" smtClean="0"/>
              <a:t>			Kristy </a:t>
            </a:r>
            <a:r>
              <a:rPr lang="en-US" sz="1100" b="1" dirty="0" err="1" smtClean="0"/>
              <a:t>Towry</a:t>
            </a:r>
            <a:r>
              <a:rPr lang="en-US" sz="1100" b="1" dirty="0" smtClean="0"/>
              <a:t>, PhD</a:t>
            </a:r>
          </a:p>
          <a:p>
            <a:pPr eaLnBrk="1" hangingPunct="1">
              <a:lnSpc>
                <a:spcPct val="70000"/>
              </a:lnSpc>
              <a:buNone/>
              <a:defRPr/>
            </a:pPr>
            <a:r>
              <a:rPr lang="en-US" sz="1100" dirty="0"/>
              <a:t> </a:t>
            </a:r>
            <a:r>
              <a:rPr lang="en-US" sz="1100" dirty="0" smtClean="0">
                <a:hlinkClick r:id="rId6"/>
              </a:rPr>
              <a:t>cfree01@emory.edu</a:t>
            </a:r>
            <a:r>
              <a:rPr lang="en-US" sz="1100" dirty="0" smtClean="0"/>
              <a:t>			</a:t>
            </a:r>
            <a:r>
              <a:rPr lang="en-US" sz="1100" dirty="0">
                <a:hlinkClick r:id="rId7"/>
              </a:rPr>
              <a:t>kristy.towry@emory.edu</a:t>
            </a:r>
            <a:endParaRPr lang="en-US" sz="1100" dirty="0" smtClean="0"/>
          </a:p>
          <a:p>
            <a:pPr eaLnBrk="1" hangingPunct="1">
              <a:lnSpc>
                <a:spcPct val="70000"/>
              </a:lnSpc>
              <a:buNone/>
              <a:defRPr/>
            </a:pPr>
            <a:r>
              <a:rPr lang="mr-IN" sz="1100" dirty="0" smtClean="0"/>
              <a:t>404-727-6059</a:t>
            </a:r>
            <a:r>
              <a:rPr lang="en-US" sz="1100" dirty="0" smtClean="0"/>
              <a:t>				</a:t>
            </a:r>
            <a:r>
              <a:rPr lang="mr-IN" sz="1100" dirty="0"/>
              <a:t>404-727-4895 </a:t>
            </a:r>
            <a:endParaRPr lang="en-US" sz="1100" dirty="0" smtClean="0"/>
          </a:p>
          <a:p>
            <a:pPr eaLnBrk="1" hangingPunct="1">
              <a:lnSpc>
                <a:spcPct val="70000"/>
              </a:lnSpc>
              <a:buNone/>
              <a:defRPr/>
            </a:pPr>
            <a:endParaRPr lang="en-US" sz="1100" b="1" dirty="0"/>
          </a:p>
          <a:p>
            <a:pPr eaLnBrk="1" hangingPunct="1">
              <a:lnSpc>
                <a:spcPct val="70000"/>
              </a:lnSpc>
              <a:buNone/>
              <a:defRPr/>
            </a:pPr>
            <a:r>
              <a:rPr lang="en-US" sz="1100" b="1" dirty="0" smtClean="0"/>
              <a:t>Rollins School of Public Health		School of Law</a:t>
            </a:r>
          </a:p>
          <a:p>
            <a:pPr eaLnBrk="1" hangingPunct="1">
              <a:lnSpc>
                <a:spcPct val="70000"/>
              </a:lnSpc>
              <a:buNone/>
              <a:defRPr/>
            </a:pPr>
            <a:r>
              <a:rPr lang="en-US" sz="1100" b="1" dirty="0" smtClean="0"/>
              <a:t>Dean </a:t>
            </a:r>
            <a:r>
              <a:rPr lang="en-US" sz="1100" b="1" dirty="0" err="1" smtClean="0"/>
              <a:t>Surbey</a:t>
            </a:r>
            <a:r>
              <a:rPr lang="en-US" sz="1100" b="1" dirty="0" smtClean="0"/>
              <a:t>, MBA			Polly J Price, JD</a:t>
            </a:r>
          </a:p>
          <a:p>
            <a:pPr eaLnBrk="1" hangingPunct="1">
              <a:lnSpc>
                <a:spcPct val="70000"/>
              </a:lnSpc>
              <a:buNone/>
              <a:defRPr/>
            </a:pPr>
            <a:r>
              <a:rPr lang="en-US" sz="1100" b="1" dirty="0" smtClean="0">
                <a:hlinkClick r:id="rId8"/>
              </a:rPr>
              <a:t>psurbey@emory.edu</a:t>
            </a:r>
            <a:r>
              <a:rPr lang="en-US" sz="1100" b="1" dirty="0" smtClean="0"/>
              <a:t>			</a:t>
            </a:r>
            <a:r>
              <a:rPr lang="en-US" sz="1100" dirty="0">
                <a:hlinkClick r:id="rId9"/>
              </a:rPr>
              <a:t>pprice@emory.edu</a:t>
            </a:r>
            <a:endParaRPr lang="en-US" sz="1100" b="1" dirty="0" smtClean="0"/>
          </a:p>
          <a:p>
            <a:pPr eaLnBrk="1" hangingPunct="1">
              <a:lnSpc>
                <a:spcPct val="70000"/>
              </a:lnSpc>
              <a:buNone/>
              <a:defRPr/>
            </a:pPr>
            <a:r>
              <a:rPr lang="mr-IN" sz="1100" dirty="0" smtClean="0"/>
              <a:t>404-727-3023</a:t>
            </a:r>
            <a:r>
              <a:rPr lang="en-US" sz="1100" dirty="0" smtClean="0"/>
              <a:t>				404-727-7869</a:t>
            </a:r>
          </a:p>
          <a:p>
            <a:pPr eaLnBrk="1" hangingPunct="1">
              <a:lnSpc>
                <a:spcPct val="70000"/>
              </a:lnSpc>
              <a:buNone/>
              <a:defRPr/>
            </a:pPr>
            <a:endParaRPr lang="en-US" sz="1100" b="1" dirty="0"/>
          </a:p>
        </p:txBody>
      </p:sp>
      <p:sp>
        <p:nvSpPr>
          <p:cNvPr id="4" name="Slide Number Placeholder 5"/>
          <p:cNvSpPr>
            <a:spLocks noGrp="1"/>
          </p:cNvSpPr>
          <p:nvPr>
            <p:ph type="sldNum" sz="quarter" idx="12"/>
          </p:nvPr>
        </p:nvSpPr>
        <p:spPr/>
        <p:txBody>
          <a:bodyPr/>
          <a:lstStyle/>
          <a:p>
            <a:pPr>
              <a:defRPr/>
            </a:pPr>
            <a:fld id="{CE4FF999-0506-4B17-BC29-4FCC53CDD56A}" type="slidenum">
              <a:rPr lang="en-US">
                <a:solidFill>
                  <a:srgbClr val="FFFFFF"/>
                </a:solidFill>
              </a:rPr>
              <a:pPr>
                <a:defRPr/>
              </a:pPr>
              <a:t>8</a:t>
            </a:fld>
            <a:endParaRPr lang="en-US" dirty="0">
              <a:solidFill>
                <a:srgbClr val="FFFFFF"/>
              </a:solidFill>
            </a:endParaRPr>
          </a:p>
        </p:txBody>
      </p:sp>
    </p:spTree>
    <p:extLst>
      <p:ext uri="{BB962C8B-B14F-4D97-AF65-F5344CB8AC3E}">
        <p14:creationId xmlns:p14="http://schemas.microsoft.com/office/powerpoint/2010/main" val="2881598012"/>
      </p:ext>
    </p:extLst>
  </p:cSld>
  <p:clrMapOvr>
    <a:masterClrMapping/>
  </p:clrMapOvr>
  <p:transition spd="med"/>
  <p:timing>
    <p:tnLst>
      <p:par>
        <p:cTn id="1" dur="indefinite" restart="never" nodeType="tmRoot"/>
      </p:par>
    </p:tnLst>
  </p:timing>
</p:sld>
</file>

<file path=ppt/theme/theme1.xml><?xml version="1.0" encoding="utf-8"?>
<a:theme xmlns:a="http://schemas.openxmlformats.org/drawingml/2006/main" name="Beam">
  <a:themeElements>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fontScheme name="Beam">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chemeClr val="accent1"/>
        </a:solidFill>
        <a:ln w="12700" cap="flat" cmpd="sng" algn="ctr">
          <a:solidFill>
            <a:schemeClr val="tx1"/>
          </a:solidFill>
          <a:prstDash val="solid"/>
          <a:round/>
          <a:headEnd type="none" w="sm" len="sm"/>
          <a:tailEnd type="none" w="sm" len="sm"/>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defRPr>
        </a:defPPr>
      </a:lstStyle>
    </a:lnDef>
  </a:objectDefaults>
  <a:extraClrSchemeLst>
    <a:extraClrScheme>
      <a:clrScheme name="Beam 1">
        <a:dk1>
          <a:srgbClr val="1A006C"/>
        </a:dk1>
        <a:lt1>
          <a:srgbClr val="FFFFFF"/>
        </a:lt1>
        <a:dk2>
          <a:srgbClr val="000066"/>
        </a:dk2>
        <a:lt2>
          <a:srgbClr val="CCCCFF"/>
        </a:lt2>
        <a:accent1>
          <a:srgbClr val="0099CC"/>
        </a:accent1>
        <a:accent2>
          <a:srgbClr val="6600CC"/>
        </a:accent2>
        <a:accent3>
          <a:srgbClr val="AAAAB8"/>
        </a:accent3>
        <a:accent4>
          <a:srgbClr val="DADADA"/>
        </a:accent4>
        <a:accent5>
          <a:srgbClr val="AACAE2"/>
        </a:accent5>
        <a:accent6>
          <a:srgbClr val="5C00B9"/>
        </a:accent6>
        <a:hlink>
          <a:srgbClr val="9999FF"/>
        </a:hlink>
        <a:folHlink>
          <a:srgbClr val="33CCCC"/>
        </a:folHlink>
      </a:clrScheme>
      <a:clrMap bg1="dk2" tx1="lt1" bg2="dk1" tx2="lt2" accent1="accent1" accent2="accent2" accent3="accent3" accent4="accent4" accent5="accent5" accent6="accent6" hlink="hlink" folHlink="folHlink"/>
    </a:extraClrScheme>
    <a:extraClrScheme>
      <a:clrScheme name="Beam 2">
        <a:dk1>
          <a:srgbClr val="000080"/>
        </a:dk1>
        <a:lt1>
          <a:srgbClr val="FFFFFF"/>
        </a:lt1>
        <a:dk2>
          <a:srgbClr val="000099"/>
        </a:dk2>
        <a:lt2>
          <a:srgbClr val="FFFFFF"/>
        </a:lt2>
        <a:accent1>
          <a:srgbClr val="3366FF"/>
        </a:accent1>
        <a:accent2>
          <a:srgbClr val="7B46D0"/>
        </a:accent2>
        <a:accent3>
          <a:srgbClr val="AAAACA"/>
        </a:accent3>
        <a:accent4>
          <a:srgbClr val="DADADA"/>
        </a:accent4>
        <a:accent5>
          <a:srgbClr val="ADB8FF"/>
        </a:accent5>
        <a:accent6>
          <a:srgbClr val="6F3FBC"/>
        </a:accent6>
        <a:hlink>
          <a:srgbClr val="86D1EC"/>
        </a:hlink>
        <a:folHlink>
          <a:srgbClr val="45C984"/>
        </a:folHlink>
      </a:clrScheme>
      <a:clrMap bg1="dk2" tx1="lt1" bg2="dk1" tx2="lt2" accent1="accent1" accent2="accent2" accent3="accent3" accent4="accent4" accent5="accent5" accent6="accent6" hlink="hlink" folHlink="folHlink"/>
    </a:extraClrScheme>
    <a:extraClrScheme>
      <a:clrScheme name="Beam 3">
        <a:dk1>
          <a:srgbClr val="3F4873"/>
        </a:dk1>
        <a:lt1>
          <a:srgbClr val="FFFFFF"/>
        </a:lt1>
        <a:dk2>
          <a:srgbClr val="4F598D"/>
        </a:dk2>
        <a:lt2>
          <a:srgbClr val="CCECFF"/>
        </a:lt2>
        <a:accent1>
          <a:srgbClr val="0099CC"/>
        </a:accent1>
        <a:accent2>
          <a:srgbClr val="4C8470"/>
        </a:accent2>
        <a:accent3>
          <a:srgbClr val="B2B5C5"/>
        </a:accent3>
        <a:accent4>
          <a:srgbClr val="DADADA"/>
        </a:accent4>
        <a:accent5>
          <a:srgbClr val="AACAE2"/>
        </a:accent5>
        <a:accent6>
          <a:srgbClr val="447765"/>
        </a:accent6>
        <a:hlink>
          <a:srgbClr val="99CC00"/>
        </a:hlink>
        <a:folHlink>
          <a:srgbClr val="96A4C8"/>
        </a:folHlink>
      </a:clrScheme>
      <a:clrMap bg1="dk2" tx1="lt1" bg2="dk1" tx2="lt2" accent1="accent1" accent2="accent2" accent3="accent3" accent4="accent4" accent5="accent5" accent6="accent6" hlink="hlink" folHlink="folHlink"/>
    </a:extraClrScheme>
    <a:extraClrScheme>
      <a:clrScheme name="Beam 4">
        <a:dk1>
          <a:srgbClr val="006E6B"/>
        </a:dk1>
        <a:lt1>
          <a:srgbClr val="FFFFFF"/>
        </a:lt1>
        <a:dk2>
          <a:srgbClr val="008080"/>
        </a:dk2>
        <a:lt2>
          <a:srgbClr val="E2EFCD"/>
        </a:lt2>
        <a:accent1>
          <a:srgbClr val="33CCCC"/>
        </a:accent1>
        <a:accent2>
          <a:srgbClr val="6352B8"/>
        </a:accent2>
        <a:accent3>
          <a:srgbClr val="AAC0C0"/>
        </a:accent3>
        <a:accent4>
          <a:srgbClr val="DADADA"/>
        </a:accent4>
        <a:accent5>
          <a:srgbClr val="ADE2E2"/>
        </a:accent5>
        <a:accent6>
          <a:srgbClr val="5949A6"/>
        </a:accent6>
        <a:hlink>
          <a:srgbClr val="CCFFFF"/>
        </a:hlink>
        <a:folHlink>
          <a:srgbClr val="99CCFF"/>
        </a:folHlink>
      </a:clrScheme>
      <a:clrMap bg1="dk2" tx1="lt1" bg2="dk1" tx2="lt2" accent1="accent1" accent2="accent2" accent3="accent3" accent4="accent4" accent5="accent5" accent6="accent6" hlink="hlink" folHlink="folHlink"/>
    </a:extraClrScheme>
    <a:extraClrScheme>
      <a:clrScheme name="Beam 5">
        <a:dk1>
          <a:srgbClr val="48562C"/>
        </a:dk1>
        <a:lt1>
          <a:srgbClr val="FFFFFF"/>
        </a:lt1>
        <a:dk2>
          <a:srgbClr val="546434"/>
        </a:dk2>
        <a:lt2>
          <a:srgbClr val="FFFFCC"/>
        </a:lt2>
        <a:accent1>
          <a:srgbClr val="7B8A6E"/>
        </a:accent1>
        <a:accent2>
          <a:srgbClr val="527C3A"/>
        </a:accent2>
        <a:accent3>
          <a:srgbClr val="B3B8AE"/>
        </a:accent3>
        <a:accent4>
          <a:srgbClr val="DADADA"/>
        </a:accent4>
        <a:accent5>
          <a:srgbClr val="BFC4BA"/>
        </a:accent5>
        <a:accent6>
          <a:srgbClr val="497034"/>
        </a:accent6>
        <a:hlink>
          <a:srgbClr val="55B55E"/>
        </a:hlink>
        <a:folHlink>
          <a:srgbClr val="85B3B1"/>
        </a:folHlink>
      </a:clrScheme>
      <a:clrMap bg1="dk2" tx1="lt1" bg2="dk1" tx2="lt2" accent1="accent1" accent2="accent2" accent3="accent3" accent4="accent4" accent5="accent5" accent6="accent6" hlink="hlink" folHlink="folHlink"/>
    </a:extraClrScheme>
    <a:extraClrScheme>
      <a:clrScheme name="Beam 6">
        <a:dk1>
          <a:srgbClr val="96B29E"/>
        </a:dk1>
        <a:lt1>
          <a:srgbClr val="FFFFFF"/>
        </a:lt1>
        <a:dk2>
          <a:srgbClr val="A5BDAC"/>
        </a:dk2>
        <a:lt2>
          <a:srgbClr val="FFFFCC"/>
        </a:lt2>
        <a:accent1>
          <a:srgbClr val="4E8880"/>
        </a:accent1>
        <a:accent2>
          <a:srgbClr val="2F71B9"/>
        </a:accent2>
        <a:accent3>
          <a:srgbClr val="CFDBD2"/>
        </a:accent3>
        <a:accent4>
          <a:srgbClr val="DADADA"/>
        </a:accent4>
        <a:accent5>
          <a:srgbClr val="B2C3C0"/>
        </a:accent5>
        <a:accent6>
          <a:srgbClr val="2A66A7"/>
        </a:accent6>
        <a:hlink>
          <a:srgbClr val="9DC0E7"/>
        </a:hlink>
        <a:folHlink>
          <a:srgbClr val="54CA89"/>
        </a:folHlink>
      </a:clrScheme>
      <a:clrMap bg1="dk2" tx1="lt1" bg2="dk1" tx2="lt2" accent1="accent1" accent2="accent2" accent3="accent3" accent4="accent4" accent5="accent5" accent6="accent6" hlink="hlink" folHlink="folHlink"/>
    </a:extraClrScheme>
    <a:extraClrScheme>
      <a:clrScheme name="Beam 7">
        <a:dk1>
          <a:srgbClr val="D49C00"/>
        </a:dk1>
        <a:lt1>
          <a:srgbClr val="FFFFFF"/>
        </a:lt1>
        <a:dk2>
          <a:srgbClr val="CC9900"/>
        </a:dk2>
        <a:lt2>
          <a:srgbClr val="CEBD40"/>
        </a:lt2>
        <a:accent1>
          <a:srgbClr val="CC6600"/>
        </a:accent1>
        <a:accent2>
          <a:srgbClr val="808000"/>
        </a:accent2>
        <a:accent3>
          <a:srgbClr val="E2CAAA"/>
        </a:accent3>
        <a:accent4>
          <a:srgbClr val="DADADA"/>
        </a:accent4>
        <a:accent5>
          <a:srgbClr val="E2B8AA"/>
        </a:accent5>
        <a:accent6>
          <a:srgbClr val="737300"/>
        </a:accent6>
        <a:hlink>
          <a:srgbClr val="FF9900"/>
        </a:hlink>
        <a:folHlink>
          <a:srgbClr val="FFFF99"/>
        </a:folHlink>
      </a:clrScheme>
      <a:clrMap bg1="dk2" tx1="lt1" bg2="dk1" tx2="lt2" accent1="accent1" accent2="accent2" accent3="accent3" accent4="accent4" accent5="accent5" accent6="accent6" hlink="hlink" folHlink="folHlink"/>
    </a:extraClrScheme>
    <a:extraClrScheme>
      <a:clrScheme name="Beam 8">
        <a:dk1>
          <a:srgbClr val="881700"/>
        </a:dk1>
        <a:lt1>
          <a:srgbClr val="FAF9E6"/>
        </a:lt1>
        <a:dk2>
          <a:srgbClr val="990000"/>
        </a:dk2>
        <a:lt2>
          <a:srgbClr val="EADC78"/>
        </a:lt2>
        <a:accent1>
          <a:srgbClr val="FF6600"/>
        </a:accent1>
        <a:accent2>
          <a:srgbClr val="B86D52"/>
        </a:accent2>
        <a:accent3>
          <a:srgbClr val="CAAAAA"/>
        </a:accent3>
        <a:accent4>
          <a:srgbClr val="D6D5C4"/>
        </a:accent4>
        <a:accent5>
          <a:srgbClr val="FFB8AA"/>
        </a:accent5>
        <a:accent6>
          <a:srgbClr val="A66249"/>
        </a:accent6>
        <a:hlink>
          <a:srgbClr val="D78D15"/>
        </a:hlink>
        <a:folHlink>
          <a:srgbClr val="C6B37E"/>
        </a:folHlink>
      </a:clrScheme>
      <a:clrMap bg1="dk2" tx1="lt1" bg2="dk1" tx2="lt2" accent1="accent1" accent2="accent2" accent3="accent3" accent4="accent4" accent5="accent5" accent6="accent6" hlink="hlink" folHlink="folHlink"/>
    </a:extraClrScheme>
    <a:extraClrScheme>
      <a:clrScheme name="Beam 9">
        <a:dk1>
          <a:srgbClr val="000000"/>
        </a:dk1>
        <a:lt1>
          <a:srgbClr val="FFFFFF"/>
        </a:lt1>
        <a:dk2>
          <a:srgbClr val="000000"/>
        </a:dk2>
        <a:lt2>
          <a:srgbClr val="DDDDDD"/>
        </a:lt2>
        <a:accent1>
          <a:srgbClr val="E6F5F6"/>
        </a:accent1>
        <a:accent2>
          <a:srgbClr val="A5E1A8"/>
        </a:accent2>
        <a:accent3>
          <a:srgbClr val="FFFFFF"/>
        </a:accent3>
        <a:accent4>
          <a:srgbClr val="000000"/>
        </a:accent4>
        <a:accent5>
          <a:srgbClr val="F0F9FA"/>
        </a:accent5>
        <a:accent6>
          <a:srgbClr val="95CC98"/>
        </a:accent6>
        <a:hlink>
          <a:srgbClr val="5B00B6"/>
        </a:hlink>
        <a:folHlink>
          <a:srgbClr val="34988E"/>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Parcel</Template>
  <TotalTime>1207</TotalTime>
  <Words>622</Words>
  <Application>Microsoft Office PowerPoint</Application>
  <PresentationFormat>On-screen Show (4:3)</PresentationFormat>
  <Paragraphs>59</Paragraphs>
  <Slides>8</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8</vt:i4>
      </vt:variant>
    </vt:vector>
  </HeadingPairs>
  <TitlesOfParts>
    <vt:vector size="13" baseType="lpstr">
      <vt:lpstr>Arial</vt:lpstr>
      <vt:lpstr>Calibri</vt:lpstr>
      <vt:lpstr>Cambria</vt:lpstr>
      <vt:lpstr>Wingdings</vt:lpstr>
      <vt:lpstr>Beam</vt:lpstr>
      <vt:lpstr>eCOI electronic Conflict of Interest</vt:lpstr>
      <vt:lpstr>Completing a Proposal Financial Interest in Research Report</vt:lpstr>
      <vt:lpstr>Instructions</vt:lpstr>
      <vt:lpstr>PowerPoint Presentation</vt:lpstr>
      <vt:lpstr>PowerPoint Presentation</vt:lpstr>
      <vt:lpstr>PowerPoint Presentation</vt:lpstr>
      <vt:lpstr>PowerPoint Presentation</vt:lpstr>
      <vt:lpstr>Need Additional Help?</vt:lpstr>
    </vt:vector>
  </TitlesOfParts>
  <Company>Emory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Accessing eCOI</dc:title>
  <dc:creator>Thomas, Jollica</dc:creator>
  <cp:lastModifiedBy>Brutscher, Adrianne E.</cp:lastModifiedBy>
  <cp:revision>38</cp:revision>
  <cp:lastPrinted>2017-07-18T13:13:52Z</cp:lastPrinted>
  <dcterms:created xsi:type="dcterms:W3CDTF">2013-08-22T16:32:45Z</dcterms:created>
  <dcterms:modified xsi:type="dcterms:W3CDTF">2017-07-28T20:23:45Z</dcterms:modified>
</cp:coreProperties>
</file>