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8" r:id="rId2"/>
    <p:sldId id="257" r:id="rId3"/>
    <p:sldId id="259" r:id="rId4"/>
    <p:sldId id="263" r:id="rId5"/>
    <p:sldId id="264" r:id="rId6"/>
    <p:sldId id="266" r:id="rId7"/>
    <p:sldId id="267"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4"/>
  </p:normalViewPr>
  <p:slideViewPr>
    <p:cSldViewPr>
      <p:cViewPr varScale="1">
        <p:scale>
          <a:sx n="113" d="100"/>
          <a:sy n="113" d="100"/>
        </p:scale>
        <p:origin x="36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85EF6A-F240-4567-92AB-8CE98CCD17E0}" type="datetimeFigureOut">
              <a:rPr lang="en-US" smtClean="0"/>
              <a:t>7/28/2017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DDBFEB-FAAA-44A6-8FD1-63C59B8FFA1E}" type="slidenum">
              <a:rPr lang="en-US" smtClean="0"/>
              <a:t>‹#›</a:t>
            </a:fld>
            <a:endParaRPr lang="en-US" dirty="0"/>
          </a:p>
        </p:txBody>
      </p:sp>
    </p:spTree>
    <p:extLst>
      <p:ext uri="{BB962C8B-B14F-4D97-AF65-F5344CB8AC3E}">
        <p14:creationId xmlns:p14="http://schemas.microsoft.com/office/powerpoint/2010/main" val="3007350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DBFEB-FAAA-44A6-8FD1-63C59B8FFA1E}" type="slidenum">
              <a:rPr lang="en-US" smtClean="0"/>
              <a:t>8</a:t>
            </a:fld>
            <a:endParaRPr lang="en-US" dirty="0"/>
          </a:p>
        </p:txBody>
      </p:sp>
    </p:spTree>
    <p:extLst>
      <p:ext uri="{BB962C8B-B14F-4D97-AF65-F5344CB8AC3E}">
        <p14:creationId xmlns:p14="http://schemas.microsoft.com/office/powerpoint/2010/main" val="365678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8" name="Freeform 6"/>
            <p:cNvSpPr>
              <a:spLocks/>
            </p:cNvSpPr>
            <p:nvPr/>
          </p:nvSpPr>
          <p:spPr bwMode="hidden">
            <a:xfrm>
              <a:off x="4038" y="3577"/>
              <a:ext cx="1720" cy="65"/>
            </a:xfrm>
            <a:custGeom>
              <a:avLst/>
              <a:gdLst>
                <a:gd name="T0" fmla="*/ 1676 w 1722"/>
                <a:gd name="T1" fmla="*/ 43 h 66"/>
                <a:gd name="T2" fmla="*/ 1676 w 1722"/>
                <a:gd name="T3" fmla="*/ 37 h 66"/>
                <a:gd name="T4" fmla="*/ 0 w 1722"/>
                <a:gd name="T5" fmla="*/ 0 h 66"/>
                <a:gd name="T6" fmla="*/ 0 w 1722"/>
                <a:gd name="T7" fmla="*/ 33 h 66"/>
                <a:gd name="T8" fmla="*/ 1676 w 1722"/>
                <a:gd name="T9" fmla="*/ 43 h 66"/>
                <a:gd name="T10" fmla="*/ 1676 w 1722"/>
                <a:gd name="T11" fmla="*/ 43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dirty="0">
                <a:solidFill>
                  <a:srgbClr val="FFFFFF"/>
                </a:solidFill>
              </a:endParaRPr>
            </a:p>
          </p:txBody>
        </p:sp>
        <p:sp>
          <p:nvSpPr>
            <p:cNvPr id="10" name="Freeform 8"/>
            <p:cNvSpPr>
              <a:spLocks/>
            </p:cNvSpPr>
            <p:nvPr/>
          </p:nvSpPr>
          <p:spPr bwMode="hidden">
            <a:xfrm>
              <a:off x="4784" y="3702"/>
              <a:ext cx="974" cy="101"/>
            </a:xfrm>
            <a:custGeom>
              <a:avLst/>
              <a:gdLst>
                <a:gd name="T0" fmla="*/ 952 w 975"/>
                <a:gd name="T1" fmla="*/ 48 h 101"/>
                <a:gd name="T2" fmla="*/ 952 w 975"/>
                <a:gd name="T3" fmla="*/ 0 h 101"/>
                <a:gd name="T4" fmla="*/ 0 w 975"/>
                <a:gd name="T5" fmla="*/ 24 h 101"/>
                <a:gd name="T6" fmla="*/ 0 w 975"/>
                <a:gd name="T7" fmla="*/ 101 h 101"/>
                <a:gd name="T8" fmla="*/ 952 w 975"/>
                <a:gd name="T9" fmla="*/ 48 h 101"/>
                <a:gd name="T10" fmla="*/ 952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11" name="Freeform 9"/>
            <p:cNvSpPr>
              <a:spLocks/>
            </p:cNvSpPr>
            <p:nvPr/>
          </p:nvSpPr>
          <p:spPr bwMode="hidden">
            <a:xfrm>
              <a:off x="3619" y="3815"/>
              <a:ext cx="2139" cy="198"/>
            </a:xfrm>
            <a:custGeom>
              <a:avLst/>
              <a:gdLst>
                <a:gd name="T0" fmla="*/ 2095 w 2141"/>
                <a:gd name="T1" fmla="*/ 0 h 198"/>
                <a:gd name="T2" fmla="*/ 0 w 2141"/>
                <a:gd name="T3" fmla="*/ 156 h 198"/>
                <a:gd name="T4" fmla="*/ 0 w 2141"/>
                <a:gd name="T5" fmla="*/ 198 h 198"/>
                <a:gd name="T6" fmla="*/ 2095 w 2141"/>
                <a:gd name="T7" fmla="*/ 0 h 198"/>
                <a:gd name="T8" fmla="*/ 2095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13" name="Freeform 11"/>
            <p:cNvSpPr>
              <a:spLocks/>
            </p:cNvSpPr>
            <p:nvPr/>
          </p:nvSpPr>
          <p:spPr bwMode="hidden">
            <a:xfrm>
              <a:off x="2097" y="4043"/>
              <a:ext cx="2514" cy="276"/>
            </a:xfrm>
            <a:custGeom>
              <a:avLst/>
              <a:gdLst>
                <a:gd name="T0" fmla="*/ 2113 w 2517"/>
                <a:gd name="T1" fmla="*/ 276 h 276"/>
                <a:gd name="T2" fmla="*/ 2448 w 2517"/>
                <a:gd name="T3" fmla="*/ 204 h 276"/>
                <a:gd name="T4" fmla="*/ 2191 w 2517"/>
                <a:gd name="T5" fmla="*/ 0 h 276"/>
                <a:gd name="T6" fmla="*/ 0 w 2517"/>
                <a:gd name="T7" fmla="*/ 276 h 276"/>
                <a:gd name="T8" fmla="*/ 2113 w 2517"/>
                <a:gd name="T9" fmla="*/ 276 h 276"/>
                <a:gd name="T10" fmla="*/ 2113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15" name="Freeform 13"/>
            <p:cNvSpPr>
              <a:spLocks/>
            </p:cNvSpPr>
            <p:nvPr/>
          </p:nvSpPr>
          <p:spPr bwMode="hidden">
            <a:xfrm>
              <a:off x="5030" y="3151"/>
              <a:ext cx="728" cy="240"/>
            </a:xfrm>
            <a:custGeom>
              <a:avLst/>
              <a:gdLst>
                <a:gd name="T0" fmla="*/ 706 w 729"/>
                <a:gd name="T1" fmla="*/ 240 h 240"/>
                <a:gd name="T2" fmla="*/ 0 w 729"/>
                <a:gd name="T3" fmla="*/ 0 h 240"/>
                <a:gd name="T4" fmla="*/ 0 w 729"/>
                <a:gd name="T5" fmla="*/ 6 h 240"/>
                <a:gd name="T6" fmla="*/ 706 w 729"/>
                <a:gd name="T7" fmla="*/ 240 h 240"/>
                <a:gd name="T8" fmla="*/ 706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17" name="Freeform 15"/>
            <p:cNvSpPr>
              <a:spLocks/>
            </p:cNvSpPr>
            <p:nvPr/>
          </p:nvSpPr>
          <p:spPr bwMode="hidden">
            <a:xfrm>
              <a:off x="5030" y="3049"/>
              <a:ext cx="728" cy="318"/>
            </a:xfrm>
            <a:custGeom>
              <a:avLst/>
              <a:gdLst>
                <a:gd name="T0" fmla="*/ 706 w 729"/>
                <a:gd name="T1" fmla="*/ 318 h 318"/>
                <a:gd name="T2" fmla="*/ 706 w 729"/>
                <a:gd name="T3" fmla="*/ 312 h 318"/>
                <a:gd name="T4" fmla="*/ 0 w 729"/>
                <a:gd name="T5" fmla="*/ 0 h 318"/>
                <a:gd name="T6" fmla="*/ 0 w 729"/>
                <a:gd name="T7" fmla="*/ 54 h 318"/>
                <a:gd name="T8" fmla="*/ 706 w 729"/>
                <a:gd name="T9" fmla="*/ 318 h 318"/>
                <a:gd name="T10" fmla="*/ 706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dirty="0">
                <a:solidFill>
                  <a:srgbClr val="FFFFFF"/>
                </a:solidFill>
              </a:endParaRPr>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30" name="Freeform 28"/>
            <p:cNvSpPr>
              <a:spLocks/>
            </p:cNvSpPr>
            <p:nvPr/>
          </p:nvSpPr>
          <p:spPr bwMode="hidden">
            <a:xfrm>
              <a:off x="5698" y="653"/>
              <a:ext cx="60" cy="311"/>
            </a:xfrm>
            <a:custGeom>
              <a:avLst/>
              <a:gdLst>
                <a:gd name="T0" fmla="*/ 0 w 60"/>
                <a:gd name="T1" fmla="*/ 144 h 312"/>
                <a:gd name="T2" fmla="*/ 60 w 60"/>
                <a:gd name="T3" fmla="*/ 289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grpSp>
      </p:grpSp>
      <p:sp>
        <p:nvSpPr>
          <p:cNvPr id="164906"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164907"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fld id="{CFCC39C3-E519-40D8-940D-EBB6ACC8E274}" type="datetime1">
              <a:rPr lang="en-US" smtClean="0">
                <a:solidFill>
                  <a:srgbClr val="FFFFFF"/>
                </a:solidFill>
              </a:rPr>
              <a:t>7/28/2017</a:t>
            </a:fld>
            <a:endParaRPr lang="en-US" dirty="0">
              <a:solidFill>
                <a:srgbClr val="FFFFFF"/>
              </a:solidFill>
            </a:endParaRPr>
          </a:p>
        </p:txBody>
      </p:sp>
      <p:sp>
        <p:nvSpPr>
          <p:cNvPr id="45" name="Rectangle 45"/>
          <p:cNvSpPr>
            <a:spLocks noGrp="1" noChangeArrowheads="1"/>
          </p:cNvSpPr>
          <p:nvPr>
            <p:ph type="ftr" sz="quarter" idx="11"/>
          </p:nvPr>
        </p:nvSpPr>
        <p:spPr/>
        <p:txBody>
          <a:bodyPr/>
          <a:lstStyle>
            <a:lvl1pPr>
              <a:defRPr/>
            </a:lvl1pPr>
          </a:lstStyle>
          <a:p>
            <a:pPr>
              <a:defRPr/>
            </a:pPr>
            <a:endParaRPr lang="en-US" dirty="0">
              <a:solidFill>
                <a:srgbClr val="FFFFFF"/>
              </a:solidFill>
            </a:endParaRPr>
          </a:p>
        </p:txBody>
      </p:sp>
      <p:sp>
        <p:nvSpPr>
          <p:cNvPr id="46" name="Rectangle 46"/>
          <p:cNvSpPr>
            <a:spLocks noGrp="1" noChangeArrowheads="1"/>
          </p:cNvSpPr>
          <p:nvPr>
            <p:ph type="sldNum" sz="quarter" idx="12"/>
          </p:nvPr>
        </p:nvSpPr>
        <p:spPr/>
        <p:txBody>
          <a:bodyPr/>
          <a:lstStyle>
            <a:lvl1pPr>
              <a:defRPr/>
            </a:lvl1pPr>
          </a:lstStyle>
          <a:p>
            <a:pPr>
              <a:defRPr/>
            </a:pPr>
            <a:fld id="{1F20EDAB-5DAE-48BF-BDD3-4D571DBD3F94}"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258607853"/>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p:txBody>
          <a:bodyPr/>
          <a:lstStyle>
            <a:lvl1pPr>
              <a:defRPr/>
            </a:lvl1pPr>
          </a:lstStyle>
          <a:p>
            <a:pPr>
              <a:defRPr/>
            </a:pPr>
            <a:fld id="{77529A14-5F36-42D7-9A5C-16320476C661}" type="datetime1">
              <a:rPr lang="en-US" smtClean="0">
                <a:solidFill>
                  <a:srgbClr val="FFFFFF"/>
                </a:solidFill>
              </a:rPr>
              <a:t>7/28/2017</a:t>
            </a:fld>
            <a:endParaRPr lang="en-US" dirty="0">
              <a:solidFill>
                <a:srgbClr val="FFFFFF"/>
              </a:solidFill>
            </a:endParaRPr>
          </a:p>
        </p:txBody>
      </p:sp>
      <p:sp>
        <p:nvSpPr>
          <p:cNvPr id="5" name="Rectangle 45"/>
          <p:cNvSpPr>
            <a:spLocks noGrp="1" noChangeArrowheads="1"/>
          </p:cNvSpPr>
          <p:nvPr>
            <p:ph type="ftr" sz="quarter" idx="11"/>
          </p:nvPr>
        </p:nvSpPr>
        <p:spPr/>
        <p:txBody>
          <a:bodyPr/>
          <a:lstStyle>
            <a:lvl1pPr>
              <a:defRPr/>
            </a:lvl1pPr>
          </a:lstStyle>
          <a:p>
            <a:pPr>
              <a:defRPr/>
            </a:pPr>
            <a:endParaRPr lang="en-US" dirty="0">
              <a:solidFill>
                <a:srgbClr val="FFFFFF"/>
              </a:solidFill>
            </a:endParaRPr>
          </a:p>
        </p:txBody>
      </p:sp>
      <p:sp>
        <p:nvSpPr>
          <p:cNvPr id="6" name="Rectangle 46"/>
          <p:cNvSpPr>
            <a:spLocks noGrp="1" noChangeArrowheads="1"/>
          </p:cNvSpPr>
          <p:nvPr>
            <p:ph type="sldNum" sz="quarter" idx="12"/>
          </p:nvPr>
        </p:nvSpPr>
        <p:spPr/>
        <p:txBody>
          <a:bodyPr/>
          <a:lstStyle>
            <a:lvl1pPr>
              <a:defRPr/>
            </a:lvl1pPr>
          </a:lstStyle>
          <a:p>
            <a:pPr>
              <a:defRPr/>
            </a:pPr>
            <a:fld id="{77F1A41E-4C4E-49BF-BA46-A7B1691E6C71}"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71836847"/>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p:txBody>
          <a:bodyPr/>
          <a:lstStyle>
            <a:lvl1pPr>
              <a:defRPr/>
            </a:lvl1pPr>
          </a:lstStyle>
          <a:p>
            <a:pPr>
              <a:defRPr/>
            </a:pPr>
            <a:fld id="{17997E21-6E23-41B0-9C02-23D739BFCD69}" type="datetime1">
              <a:rPr lang="en-US" smtClean="0">
                <a:solidFill>
                  <a:srgbClr val="FFFFFF"/>
                </a:solidFill>
              </a:rPr>
              <a:t>7/28/2017</a:t>
            </a:fld>
            <a:endParaRPr lang="en-US" dirty="0">
              <a:solidFill>
                <a:srgbClr val="FFFFFF"/>
              </a:solidFill>
            </a:endParaRPr>
          </a:p>
        </p:txBody>
      </p:sp>
      <p:sp>
        <p:nvSpPr>
          <p:cNvPr id="5" name="Rectangle 45"/>
          <p:cNvSpPr>
            <a:spLocks noGrp="1" noChangeArrowheads="1"/>
          </p:cNvSpPr>
          <p:nvPr>
            <p:ph type="ftr" sz="quarter" idx="11"/>
          </p:nvPr>
        </p:nvSpPr>
        <p:spPr/>
        <p:txBody>
          <a:bodyPr/>
          <a:lstStyle>
            <a:lvl1pPr>
              <a:defRPr/>
            </a:lvl1pPr>
          </a:lstStyle>
          <a:p>
            <a:pPr>
              <a:defRPr/>
            </a:pPr>
            <a:endParaRPr lang="en-US" dirty="0">
              <a:solidFill>
                <a:srgbClr val="FFFFFF"/>
              </a:solidFill>
            </a:endParaRPr>
          </a:p>
        </p:txBody>
      </p:sp>
      <p:sp>
        <p:nvSpPr>
          <p:cNvPr id="6" name="Rectangle 46"/>
          <p:cNvSpPr>
            <a:spLocks noGrp="1" noChangeArrowheads="1"/>
          </p:cNvSpPr>
          <p:nvPr>
            <p:ph type="sldNum" sz="quarter" idx="12"/>
          </p:nvPr>
        </p:nvSpPr>
        <p:spPr/>
        <p:txBody>
          <a:bodyPr/>
          <a:lstStyle>
            <a:lvl1pPr>
              <a:defRPr/>
            </a:lvl1pPr>
          </a:lstStyle>
          <a:p>
            <a:pPr>
              <a:defRPr/>
            </a:pPr>
            <a:fld id="{3FF8913A-9906-469A-B38B-A8C6F75D7E19}"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004785676"/>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p:txBody>
          <a:bodyPr/>
          <a:lstStyle>
            <a:lvl1pPr>
              <a:defRPr/>
            </a:lvl1pPr>
          </a:lstStyle>
          <a:p>
            <a:pPr>
              <a:defRPr/>
            </a:pPr>
            <a:fld id="{4B3D93F8-4E78-40B1-ABA5-CDF04B3E4671}" type="datetime1">
              <a:rPr lang="en-US" smtClean="0">
                <a:solidFill>
                  <a:srgbClr val="FFFFFF"/>
                </a:solidFill>
              </a:rPr>
              <a:t>7/28/2017</a:t>
            </a:fld>
            <a:endParaRPr lang="en-US" dirty="0">
              <a:solidFill>
                <a:srgbClr val="FFFFFF"/>
              </a:solidFill>
            </a:endParaRPr>
          </a:p>
        </p:txBody>
      </p:sp>
      <p:sp>
        <p:nvSpPr>
          <p:cNvPr id="6" name="Rectangle 45"/>
          <p:cNvSpPr>
            <a:spLocks noGrp="1" noChangeArrowheads="1"/>
          </p:cNvSpPr>
          <p:nvPr>
            <p:ph type="ftr" sz="quarter" idx="11"/>
          </p:nvPr>
        </p:nvSpPr>
        <p:spPr/>
        <p:txBody>
          <a:bodyPr/>
          <a:lstStyle>
            <a:lvl1pPr>
              <a:defRPr/>
            </a:lvl1pPr>
          </a:lstStyle>
          <a:p>
            <a:pPr>
              <a:defRPr/>
            </a:pPr>
            <a:endParaRPr lang="en-US" dirty="0">
              <a:solidFill>
                <a:srgbClr val="FFFFFF"/>
              </a:solidFill>
            </a:endParaRPr>
          </a:p>
        </p:txBody>
      </p:sp>
      <p:sp>
        <p:nvSpPr>
          <p:cNvPr id="7" name="Rectangle 46"/>
          <p:cNvSpPr>
            <a:spLocks noGrp="1" noChangeArrowheads="1"/>
          </p:cNvSpPr>
          <p:nvPr>
            <p:ph type="sldNum" sz="quarter" idx="12"/>
          </p:nvPr>
        </p:nvSpPr>
        <p:spPr/>
        <p:txBody>
          <a:bodyPr/>
          <a:lstStyle>
            <a:lvl1pPr>
              <a:defRPr/>
            </a:lvl1pPr>
          </a:lstStyle>
          <a:p>
            <a:pPr>
              <a:defRPr/>
            </a:pPr>
            <a:fld id="{5C887D7A-B06E-4560-8569-722260696A70}"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424126724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p:txBody>
          <a:bodyPr/>
          <a:lstStyle>
            <a:lvl1pPr>
              <a:defRPr/>
            </a:lvl1pPr>
          </a:lstStyle>
          <a:p>
            <a:pPr>
              <a:defRPr/>
            </a:pPr>
            <a:fld id="{44B3BA7B-DC99-4FE5-A0BF-062D36C62874}" type="datetime1">
              <a:rPr lang="en-US" smtClean="0">
                <a:solidFill>
                  <a:srgbClr val="FFFFFF"/>
                </a:solidFill>
              </a:rPr>
              <a:t>7/28/2017</a:t>
            </a:fld>
            <a:endParaRPr lang="en-US" dirty="0">
              <a:solidFill>
                <a:srgbClr val="FFFFFF"/>
              </a:solidFill>
            </a:endParaRPr>
          </a:p>
        </p:txBody>
      </p:sp>
      <p:sp>
        <p:nvSpPr>
          <p:cNvPr id="5" name="Rectangle 45"/>
          <p:cNvSpPr>
            <a:spLocks noGrp="1" noChangeArrowheads="1"/>
          </p:cNvSpPr>
          <p:nvPr>
            <p:ph type="ftr" sz="quarter" idx="11"/>
          </p:nvPr>
        </p:nvSpPr>
        <p:spPr/>
        <p:txBody>
          <a:bodyPr/>
          <a:lstStyle>
            <a:lvl1pPr>
              <a:defRPr/>
            </a:lvl1pPr>
          </a:lstStyle>
          <a:p>
            <a:pPr>
              <a:defRPr/>
            </a:pPr>
            <a:endParaRPr lang="en-US" dirty="0">
              <a:solidFill>
                <a:srgbClr val="FFFFFF"/>
              </a:solidFill>
            </a:endParaRPr>
          </a:p>
        </p:txBody>
      </p:sp>
      <p:sp>
        <p:nvSpPr>
          <p:cNvPr id="6" name="Rectangle 46"/>
          <p:cNvSpPr>
            <a:spLocks noGrp="1" noChangeArrowheads="1"/>
          </p:cNvSpPr>
          <p:nvPr>
            <p:ph type="sldNum" sz="quarter" idx="12"/>
          </p:nvPr>
        </p:nvSpPr>
        <p:spPr/>
        <p:txBody>
          <a:bodyPr/>
          <a:lstStyle>
            <a:lvl1pPr>
              <a:defRPr/>
            </a:lvl1pPr>
          </a:lstStyle>
          <a:p>
            <a:pPr>
              <a:defRPr/>
            </a:pPr>
            <a:fld id="{6193FD77-5F7B-4BF4-9F8F-B59F8FA2BFD8}"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65942534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p:txBody>
          <a:bodyPr/>
          <a:lstStyle>
            <a:lvl1pPr>
              <a:defRPr/>
            </a:lvl1pPr>
          </a:lstStyle>
          <a:p>
            <a:pPr>
              <a:defRPr/>
            </a:pPr>
            <a:fld id="{B4110D2D-0727-4693-AE44-E8EF4CE3F48C}" type="datetime1">
              <a:rPr lang="en-US" smtClean="0">
                <a:solidFill>
                  <a:srgbClr val="FFFFFF"/>
                </a:solidFill>
              </a:rPr>
              <a:t>7/28/2017</a:t>
            </a:fld>
            <a:endParaRPr lang="en-US" dirty="0">
              <a:solidFill>
                <a:srgbClr val="FFFFFF"/>
              </a:solidFill>
            </a:endParaRPr>
          </a:p>
        </p:txBody>
      </p:sp>
      <p:sp>
        <p:nvSpPr>
          <p:cNvPr id="5" name="Rectangle 45"/>
          <p:cNvSpPr>
            <a:spLocks noGrp="1" noChangeArrowheads="1"/>
          </p:cNvSpPr>
          <p:nvPr>
            <p:ph type="ftr" sz="quarter" idx="11"/>
          </p:nvPr>
        </p:nvSpPr>
        <p:spPr/>
        <p:txBody>
          <a:bodyPr/>
          <a:lstStyle>
            <a:lvl1pPr>
              <a:defRPr/>
            </a:lvl1pPr>
          </a:lstStyle>
          <a:p>
            <a:pPr>
              <a:defRPr/>
            </a:pPr>
            <a:endParaRPr lang="en-US" dirty="0">
              <a:solidFill>
                <a:srgbClr val="FFFFFF"/>
              </a:solidFill>
            </a:endParaRPr>
          </a:p>
        </p:txBody>
      </p:sp>
      <p:sp>
        <p:nvSpPr>
          <p:cNvPr id="6" name="Rectangle 46"/>
          <p:cNvSpPr>
            <a:spLocks noGrp="1" noChangeArrowheads="1"/>
          </p:cNvSpPr>
          <p:nvPr>
            <p:ph type="sldNum" sz="quarter" idx="12"/>
          </p:nvPr>
        </p:nvSpPr>
        <p:spPr/>
        <p:txBody>
          <a:bodyPr/>
          <a:lstStyle>
            <a:lvl1pPr>
              <a:defRPr/>
            </a:lvl1pPr>
          </a:lstStyle>
          <a:p>
            <a:pPr>
              <a:defRPr/>
            </a:pPr>
            <a:fld id="{78314C4E-7BCC-46CD-A973-E296CA0D587A}"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675501379"/>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p:txBody>
          <a:bodyPr/>
          <a:lstStyle>
            <a:lvl1pPr>
              <a:defRPr/>
            </a:lvl1pPr>
          </a:lstStyle>
          <a:p>
            <a:pPr>
              <a:defRPr/>
            </a:pPr>
            <a:fld id="{D4BBE03C-4FDC-4363-8D87-B0AC585FA098}" type="datetime1">
              <a:rPr lang="en-US" smtClean="0">
                <a:solidFill>
                  <a:srgbClr val="FFFFFF"/>
                </a:solidFill>
              </a:rPr>
              <a:t>7/28/2017</a:t>
            </a:fld>
            <a:endParaRPr lang="en-US" dirty="0">
              <a:solidFill>
                <a:srgbClr val="FFFFFF"/>
              </a:solidFill>
            </a:endParaRPr>
          </a:p>
        </p:txBody>
      </p:sp>
      <p:sp>
        <p:nvSpPr>
          <p:cNvPr id="6" name="Rectangle 45"/>
          <p:cNvSpPr>
            <a:spLocks noGrp="1" noChangeArrowheads="1"/>
          </p:cNvSpPr>
          <p:nvPr>
            <p:ph type="ftr" sz="quarter" idx="11"/>
          </p:nvPr>
        </p:nvSpPr>
        <p:spPr/>
        <p:txBody>
          <a:bodyPr/>
          <a:lstStyle>
            <a:lvl1pPr>
              <a:defRPr/>
            </a:lvl1pPr>
          </a:lstStyle>
          <a:p>
            <a:pPr>
              <a:defRPr/>
            </a:pPr>
            <a:endParaRPr lang="en-US" dirty="0">
              <a:solidFill>
                <a:srgbClr val="FFFFFF"/>
              </a:solidFill>
            </a:endParaRPr>
          </a:p>
        </p:txBody>
      </p:sp>
      <p:sp>
        <p:nvSpPr>
          <p:cNvPr id="7" name="Rectangle 46"/>
          <p:cNvSpPr>
            <a:spLocks noGrp="1" noChangeArrowheads="1"/>
          </p:cNvSpPr>
          <p:nvPr>
            <p:ph type="sldNum" sz="quarter" idx="12"/>
          </p:nvPr>
        </p:nvSpPr>
        <p:spPr/>
        <p:txBody>
          <a:bodyPr/>
          <a:lstStyle>
            <a:lvl1pPr>
              <a:defRPr/>
            </a:lvl1pPr>
          </a:lstStyle>
          <a:p>
            <a:pPr>
              <a:defRPr/>
            </a:pPr>
            <a:fld id="{CBE54F86-F429-4289-9038-F9777AD0C24A}"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764338859"/>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p:txBody>
          <a:bodyPr/>
          <a:lstStyle>
            <a:lvl1pPr>
              <a:defRPr/>
            </a:lvl1pPr>
          </a:lstStyle>
          <a:p>
            <a:pPr>
              <a:defRPr/>
            </a:pPr>
            <a:fld id="{8D3C30D3-F3D4-4928-8C98-B1E6AF08E544}" type="datetime1">
              <a:rPr lang="en-US" smtClean="0">
                <a:solidFill>
                  <a:srgbClr val="FFFFFF"/>
                </a:solidFill>
              </a:rPr>
              <a:t>7/28/2017</a:t>
            </a:fld>
            <a:endParaRPr lang="en-US" dirty="0">
              <a:solidFill>
                <a:srgbClr val="FFFFFF"/>
              </a:solidFill>
            </a:endParaRPr>
          </a:p>
        </p:txBody>
      </p:sp>
      <p:sp>
        <p:nvSpPr>
          <p:cNvPr id="8" name="Rectangle 45"/>
          <p:cNvSpPr>
            <a:spLocks noGrp="1" noChangeArrowheads="1"/>
          </p:cNvSpPr>
          <p:nvPr>
            <p:ph type="ftr" sz="quarter" idx="11"/>
          </p:nvPr>
        </p:nvSpPr>
        <p:spPr/>
        <p:txBody>
          <a:bodyPr/>
          <a:lstStyle>
            <a:lvl1pPr>
              <a:defRPr/>
            </a:lvl1pPr>
          </a:lstStyle>
          <a:p>
            <a:pPr>
              <a:defRPr/>
            </a:pPr>
            <a:endParaRPr lang="en-US" dirty="0">
              <a:solidFill>
                <a:srgbClr val="FFFFFF"/>
              </a:solidFill>
            </a:endParaRPr>
          </a:p>
        </p:txBody>
      </p:sp>
      <p:sp>
        <p:nvSpPr>
          <p:cNvPr id="9" name="Rectangle 46"/>
          <p:cNvSpPr>
            <a:spLocks noGrp="1" noChangeArrowheads="1"/>
          </p:cNvSpPr>
          <p:nvPr>
            <p:ph type="sldNum" sz="quarter" idx="12"/>
          </p:nvPr>
        </p:nvSpPr>
        <p:spPr/>
        <p:txBody>
          <a:bodyPr/>
          <a:lstStyle>
            <a:lvl1pPr>
              <a:defRPr/>
            </a:lvl1pPr>
          </a:lstStyle>
          <a:p>
            <a:pPr>
              <a:defRPr/>
            </a:pPr>
            <a:fld id="{66292F3E-4CC2-4D5F-BA36-8848EC438C0B}"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683234208"/>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p:txBody>
          <a:bodyPr/>
          <a:lstStyle>
            <a:lvl1pPr>
              <a:defRPr/>
            </a:lvl1pPr>
          </a:lstStyle>
          <a:p>
            <a:pPr>
              <a:defRPr/>
            </a:pPr>
            <a:fld id="{F98BDDA1-16D8-47DB-BD92-D177664C8280}" type="datetime1">
              <a:rPr lang="en-US" smtClean="0">
                <a:solidFill>
                  <a:srgbClr val="FFFFFF"/>
                </a:solidFill>
              </a:rPr>
              <a:t>7/28/2017</a:t>
            </a:fld>
            <a:endParaRPr lang="en-US" dirty="0">
              <a:solidFill>
                <a:srgbClr val="FFFFFF"/>
              </a:solidFill>
            </a:endParaRPr>
          </a:p>
        </p:txBody>
      </p:sp>
      <p:sp>
        <p:nvSpPr>
          <p:cNvPr id="4" name="Rectangle 45"/>
          <p:cNvSpPr>
            <a:spLocks noGrp="1" noChangeArrowheads="1"/>
          </p:cNvSpPr>
          <p:nvPr>
            <p:ph type="ftr" sz="quarter" idx="11"/>
          </p:nvPr>
        </p:nvSpPr>
        <p:spPr/>
        <p:txBody>
          <a:bodyPr/>
          <a:lstStyle>
            <a:lvl1pPr>
              <a:defRPr/>
            </a:lvl1pPr>
          </a:lstStyle>
          <a:p>
            <a:pPr>
              <a:defRPr/>
            </a:pPr>
            <a:endParaRPr lang="en-US" dirty="0">
              <a:solidFill>
                <a:srgbClr val="FFFFFF"/>
              </a:solidFill>
            </a:endParaRPr>
          </a:p>
        </p:txBody>
      </p:sp>
      <p:sp>
        <p:nvSpPr>
          <p:cNvPr id="5" name="Rectangle 46"/>
          <p:cNvSpPr>
            <a:spLocks noGrp="1" noChangeArrowheads="1"/>
          </p:cNvSpPr>
          <p:nvPr>
            <p:ph type="sldNum" sz="quarter" idx="12"/>
          </p:nvPr>
        </p:nvSpPr>
        <p:spPr/>
        <p:txBody>
          <a:bodyPr/>
          <a:lstStyle>
            <a:lvl1pPr>
              <a:defRPr/>
            </a:lvl1pPr>
          </a:lstStyle>
          <a:p>
            <a:pPr>
              <a:defRPr/>
            </a:pPr>
            <a:fld id="{D547647C-1281-4D63-BCDC-4A0D52075EFA}"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313428730"/>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p:txBody>
          <a:bodyPr/>
          <a:lstStyle>
            <a:lvl1pPr>
              <a:defRPr/>
            </a:lvl1pPr>
          </a:lstStyle>
          <a:p>
            <a:pPr>
              <a:defRPr/>
            </a:pPr>
            <a:fld id="{E1C5F00F-8233-4981-9520-0AB12BA36029}" type="datetime1">
              <a:rPr lang="en-US" smtClean="0">
                <a:solidFill>
                  <a:srgbClr val="FFFFFF"/>
                </a:solidFill>
              </a:rPr>
              <a:t>7/28/2017</a:t>
            </a:fld>
            <a:endParaRPr lang="en-US" dirty="0">
              <a:solidFill>
                <a:srgbClr val="FFFFFF"/>
              </a:solidFill>
            </a:endParaRPr>
          </a:p>
        </p:txBody>
      </p:sp>
      <p:sp>
        <p:nvSpPr>
          <p:cNvPr id="3" name="Rectangle 45"/>
          <p:cNvSpPr>
            <a:spLocks noGrp="1" noChangeArrowheads="1"/>
          </p:cNvSpPr>
          <p:nvPr>
            <p:ph type="ftr" sz="quarter" idx="11"/>
          </p:nvPr>
        </p:nvSpPr>
        <p:spPr/>
        <p:txBody>
          <a:bodyPr/>
          <a:lstStyle>
            <a:lvl1pPr>
              <a:defRPr/>
            </a:lvl1pPr>
          </a:lstStyle>
          <a:p>
            <a:pPr>
              <a:defRPr/>
            </a:pPr>
            <a:endParaRPr lang="en-US" dirty="0">
              <a:solidFill>
                <a:srgbClr val="FFFFFF"/>
              </a:solidFill>
            </a:endParaRPr>
          </a:p>
        </p:txBody>
      </p:sp>
      <p:sp>
        <p:nvSpPr>
          <p:cNvPr id="4" name="Rectangle 46"/>
          <p:cNvSpPr>
            <a:spLocks noGrp="1" noChangeArrowheads="1"/>
          </p:cNvSpPr>
          <p:nvPr>
            <p:ph type="sldNum" sz="quarter" idx="12"/>
          </p:nvPr>
        </p:nvSpPr>
        <p:spPr/>
        <p:txBody>
          <a:bodyPr/>
          <a:lstStyle>
            <a:lvl1pPr>
              <a:defRPr/>
            </a:lvl1pPr>
          </a:lstStyle>
          <a:p>
            <a:pPr>
              <a:defRPr/>
            </a:pPr>
            <a:fld id="{EB494601-A4A5-4BCA-B42F-365119174BDA}"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905576487"/>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p:txBody>
          <a:bodyPr/>
          <a:lstStyle>
            <a:lvl1pPr>
              <a:defRPr/>
            </a:lvl1pPr>
          </a:lstStyle>
          <a:p>
            <a:pPr>
              <a:defRPr/>
            </a:pPr>
            <a:fld id="{28FBFDF7-8952-485B-A3FA-0926B425FFEA}" type="datetime1">
              <a:rPr lang="en-US" smtClean="0">
                <a:solidFill>
                  <a:srgbClr val="FFFFFF"/>
                </a:solidFill>
              </a:rPr>
              <a:t>7/28/2017</a:t>
            </a:fld>
            <a:endParaRPr lang="en-US" dirty="0">
              <a:solidFill>
                <a:srgbClr val="FFFFFF"/>
              </a:solidFill>
            </a:endParaRPr>
          </a:p>
        </p:txBody>
      </p:sp>
      <p:sp>
        <p:nvSpPr>
          <p:cNvPr id="6" name="Rectangle 45"/>
          <p:cNvSpPr>
            <a:spLocks noGrp="1" noChangeArrowheads="1"/>
          </p:cNvSpPr>
          <p:nvPr>
            <p:ph type="ftr" sz="quarter" idx="11"/>
          </p:nvPr>
        </p:nvSpPr>
        <p:spPr/>
        <p:txBody>
          <a:bodyPr/>
          <a:lstStyle>
            <a:lvl1pPr>
              <a:defRPr/>
            </a:lvl1pPr>
          </a:lstStyle>
          <a:p>
            <a:pPr>
              <a:defRPr/>
            </a:pPr>
            <a:endParaRPr lang="en-US" dirty="0">
              <a:solidFill>
                <a:srgbClr val="FFFFFF"/>
              </a:solidFill>
            </a:endParaRPr>
          </a:p>
        </p:txBody>
      </p:sp>
      <p:sp>
        <p:nvSpPr>
          <p:cNvPr id="7" name="Rectangle 46"/>
          <p:cNvSpPr>
            <a:spLocks noGrp="1" noChangeArrowheads="1"/>
          </p:cNvSpPr>
          <p:nvPr>
            <p:ph type="sldNum" sz="quarter" idx="12"/>
          </p:nvPr>
        </p:nvSpPr>
        <p:spPr/>
        <p:txBody>
          <a:bodyPr/>
          <a:lstStyle>
            <a:lvl1pPr>
              <a:defRPr/>
            </a:lvl1pPr>
          </a:lstStyle>
          <a:p>
            <a:pPr>
              <a:defRPr/>
            </a:pPr>
            <a:fld id="{B48C7BF3-54A6-4E48-A2B1-475B0056858B}"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513013681"/>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p:txBody>
          <a:bodyPr/>
          <a:lstStyle>
            <a:lvl1pPr>
              <a:defRPr/>
            </a:lvl1pPr>
          </a:lstStyle>
          <a:p>
            <a:pPr>
              <a:defRPr/>
            </a:pPr>
            <a:fld id="{0786901D-E361-4354-B49E-8C7A42017575}" type="datetime1">
              <a:rPr lang="en-US" smtClean="0">
                <a:solidFill>
                  <a:srgbClr val="FFFFFF"/>
                </a:solidFill>
              </a:rPr>
              <a:t>7/28/2017</a:t>
            </a:fld>
            <a:endParaRPr lang="en-US" dirty="0">
              <a:solidFill>
                <a:srgbClr val="FFFFFF"/>
              </a:solidFill>
            </a:endParaRPr>
          </a:p>
        </p:txBody>
      </p:sp>
      <p:sp>
        <p:nvSpPr>
          <p:cNvPr id="6" name="Rectangle 45"/>
          <p:cNvSpPr>
            <a:spLocks noGrp="1" noChangeArrowheads="1"/>
          </p:cNvSpPr>
          <p:nvPr>
            <p:ph type="ftr" sz="quarter" idx="11"/>
          </p:nvPr>
        </p:nvSpPr>
        <p:spPr/>
        <p:txBody>
          <a:bodyPr/>
          <a:lstStyle>
            <a:lvl1pPr>
              <a:defRPr/>
            </a:lvl1pPr>
          </a:lstStyle>
          <a:p>
            <a:pPr>
              <a:defRPr/>
            </a:pPr>
            <a:endParaRPr lang="en-US" dirty="0">
              <a:solidFill>
                <a:srgbClr val="FFFFFF"/>
              </a:solidFill>
            </a:endParaRPr>
          </a:p>
        </p:txBody>
      </p:sp>
      <p:sp>
        <p:nvSpPr>
          <p:cNvPr id="7" name="Rectangle 46"/>
          <p:cNvSpPr>
            <a:spLocks noGrp="1" noChangeArrowheads="1"/>
          </p:cNvSpPr>
          <p:nvPr>
            <p:ph type="sldNum" sz="quarter" idx="12"/>
          </p:nvPr>
        </p:nvSpPr>
        <p:spPr/>
        <p:txBody>
          <a:bodyPr/>
          <a:lstStyle>
            <a:lvl1pPr>
              <a:defRPr/>
            </a:lvl1pPr>
          </a:lstStyle>
          <a:p>
            <a:pPr>
              <a:defRPr/>
            </a:pPr>
            <a:fld id="{0DF3A0C3-081F-4DB6-BEC0-8BF05CDD3F6F}"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522409904"/>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163843"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163844"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163845"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1035" name="Freeform 6"/>
            <p:cNvSpPr>
              <a:spLocks/>
            </p:cNvSpPr>
            <p:nvPr/>
          </p:nvSpPr>
          <p:spPr bwMode="hidden">
            <a:xfrm>
              <a:off x="4038" y="3577"/>
              <a:ext cx="1720" cy="65"/>
            </a:xfrm>
            <a:custGeom>
              <a:avLst/>
              <a:gdLst>
                <a:gd name="T0" fmla="*/ 1676 w 1722"/>
                <a:gd name="T1" fmla="*/ 43 h 66"/>
                <a:gd name="T2" fmla="*/ 1676 w 1722"/>
                <a:gd name="T3" fmla="*/ 37 h 66"/>
                <a:gd name="T4" fmla="*/ 0 w 1722"/>
                <a:gd name="T5" fmla="*/ 0 h 66"/>
                <a:gd name="T6" fmla="*/ 0 w 1722"/>
                <a:gd name="T7" fmla="*/ 33 h 66"/>
                <a:gd name="T8" fmla="*/ 1676 w 1722"/>
                <a:gd name="T9" fmla="*/ 43 h 66"/>
                <a:gd name="T10" fmla="*/ 1676 w 1722"/>
                <a:gd name="T11" fmla="*/ 43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163847"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dirty="0">
                <a:solidFill>
                  <a:srgbClr val="FFFFFF"/>
                </a:solidFill>
              </a:endParaRPr>
            </a:p>
          </p:txBody>
        </p:sp>
        <p:sp>
          <p:nvSpPr>
            <p:cNvPr id="1037" name="Freeform 8"/>
            <p:cNvSpPr>
              <a:spLocks/>
            </p:cNvSpPr>
            <p:nvPr/>
          </p:nvSpPr>
          <p:spPr bwMode="hidden">
            <a:xfrm>
              <a:off x="4784" y="3702"/>
              <a:ext cx="974" cy="101"/>
            </a:xfrm>
            <a:custGeom>
              <a:avLst/>
              <a:gdLst>
                <a:gd name="T0" fmla="*/ 952 w 975"/>
                <a:gd name="T1" fmla="*/ 48 h 101"/>
                <a:gd name="T2" fmla="*/ 952 w 975"/>
                <a:gd name="T3" fmla="*/ 0 h 101"/>
                <a:gd name="T4" fmla="*/ 0 w 975"/>
                <a:gd name="T5" fmla="*/ 24 h 101"/>
                <a:gd name="T6" fmla="*/ 0 w 975"/>
                <a:gd name="T7" fmla="*/ 101 h 101"/>
                <a:gd name="T8" fmla="*/ 952 w 975"/>
                <a:gd name="T9" fmla="*/ 48 h 101"/>
                <a:gd name="T10" fmla="*/ 952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1038" name="Freeform 9"/>
            <p:cNvSpPr>
              <a:spLocks/>
            </p:cNvSpPr>
            <p:nvPr/>
          </p:nvSpPr>
          <p:spPr bwMode="hidden">
            <a:xfrm>
              <a:off x="3619" y="3815"/>
              <a:ext cx="2139" cy="198"/>
            </a:xfrm>
            <a:custGeom>
              <a:avLst/>
              <a:gdLst>
                <a:gd name="T0" fmla="*/ 2095 w 2141"/>
                <a:gd name="T1" fmla="*/ 0 h 198"/>
                <a:gd name="T2" fmla="*/ 0 w 2141"/>
                <a:gd name="T3" fmla="*/ 156 h 198"/>
                <a:gd name="T4" fmla="*/ 0 w 2141"/>
                <a:gd name="T5" fmla="*/ 198 h 198"/>
                <a:gd name="T6" fmla="*/ 2095 w 2141"/>
                <a:gd name="T7" fmla="*/ 0 h 198"/>
                <a:gd name="T8" fmla="*/ 2095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163850"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1040" name="Freeform 11"/>
            <p:cNvSpPr>
              <a:spLocks/>
            </p:cNvSpPr>
            <p:nvPr/>
          </p:nvSpPr>
          <p:spPr bwMode="hidden">
            <a:xfrm>
              <a:off x="2097" y="4043"/>
              <a:ext cx="2514" cy="276"/>
            </a:xfrm>
            <a:custGeom>
              <a:avLst/>
              <a:gdLst>
                <a:gd name="T0" fmla="*/ 2113 w 2517"/>
                <a:gd name="T1" fmla="*/ 276 h 276"/>
                <a:gd name="T2" fmla="*/ 2448 w 2517"/>
                <a:gd name="T3" fmla="*/ 204 h 276"/>
                <a:gd name="T4" fmla="*/ 2191 w 2517"/>
                <a:gd name="T5" fmla="*/ 0 h 276"/>
                <a:gd name="T6" fmla="*/ 0 w 2517"/>
                <a:gd name="T7" fmla="*/ 276 h 276"/>
                <a:gd name="T8" fmla="*/ 2113 w 2517"/>
                <a:gd name="T9" fmla="*/ 276 h 276"/>
                <a:gd name="T10" fmla="*/ 2113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163852"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1042" name="Freeform 13"/>
            <p:cNvSpPr>
              <a:spLocks/>
            </p:cNvSpPr>
            <p:nvPr/>
          </p:nvSpPr>
          <p:spPr bwMode="hidden">
            <a:xfrm>
              <a:off x="5030" y="3151"/>
              <a:ext cx="728" cy="240"/>
            </a:xfrm>
            <a:custGeom>
              <a:avLst/>
              <a:gdLst>
                <a:gd name="T0" fmla="*/ 706 w 729"/>
                <a:gd name="T1" fmla="*/ 240 h 240"/>
                <a:gd name="T2" fmla="*/ 0 w 729"/>
                <a:gd name="T3" fmla="*/ 0 h 240"/>
                <a:gd name="T4" fmla="*/ 0 w 729"/>
                <a:gd name="T5" fmla="*/ 6 h 240"/>
                <a:gd name="T6" fmla="*/ 706 w 729"/>
                <a:gd name="T7" fmla="*/ 240 h 240"/>
                <a:gd name="T8" fmla="*/ 706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163854"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1044" name="Freeform 15"/>
            <p:cNvSpPr>
              <a:spLocks/>
            </p:cNvSpPr>
            <p:nvPr/>
          </p:nvSpPr>
          <p:spPr bwMode="hidden">
            <a:xfrm>
              <a:off x="5030" y="3049"/>
              <a:ext cx="728" cy="318"/>
            </a:xfrm>
            <a:custGeom>
              <a:avLst/>
              <a:gdLst>
                <a:gd name="T0" fmla="*/ 706 w 729"/>
                <a:gd name="T1" fmla="*/ 318 h 318"/>
                <a:gd name="T2" fmla="*/ 706 w 729"/>
                <a:gd name="T3" fmla="*/ 312 h 318"/>
                <a:gd name="T4" fmla="*/ 0 w 729"/>
                <a:gd name="T5" fmla="*/ 0 h 318"/>
                <a:gd name="T6" fmla="*/ 0 w 729"/>
                <a:gd name="T7" fmla="*/ 54 h 318"/>
                <a:gd name="T8" fmla="*/ 706 w 729"/>
                <a:gd name="T9" fmla="*/ 318 h 318"/>
                <a:gd name="T10" fmla="*/ 706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163856"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163857"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163858"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163860"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163862"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163863"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dirty="0">
                <a:solidFill>
                  <a:srgbClr val="FFFFFF"/>
                </a:solidFill>
              </a:endParaRPr>
            </a:p>
          </p:txBody>
        </p:sp>
        <p:sp>
          <p:nvSpPr>
            <p:cNvPr id="163864"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163866"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163867"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1057" name="Freeform 28"/>
            <p:cNvSpPr>
              <a:spLocks/>
            </p:cNvSpPr>
            <p:nvPr/>
          </p:nvSpPr>
          <p:spPr bwMode="hidden">
            <a:xfrm>
              <a:off x="5698" y="653"/>
              <a:ext cx="60" cy="311"/>
            </a:xfrm>
            <a:custGeom>
              <a:avLst/>
              <a:gdLst>
                <a:gd name="T0" fmla="*/ 0 w 60"/>
                <a:gd name="T1" fmla="*/ 144 h 312"/>
                <a:gd name="T2" fmla="*/ 60 w 60"/>
                <a:gd name="T3" fmla="*/ 289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163869"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dirty="0">
                <a:solidFill>
                  <a:srgbClr val="FFFFFF"/>
                </a:solidFill>
              </a:endParaRPr>
            </a:p>
          </p:txBody>
        </p:sp>
        <p:sp>
          <p:nvSpPr>
            <p:cNvPr id="163871"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163872"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163873"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163874"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163875"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163876"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163877"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163878"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grpSp>
          <p:nvGrpSpPr>
            <p:cNvPr id="1068" name="Group 39"/>
            <p:cNvGrpSpPr>
              <a:grpSpLocks/>
            </p:cNvGrpSpPr>
            <p:nvPr userDrawn="1"/>
          </p:nvGrpSpPr>
          <p:grpSpPr bwMode="auto">
            <a:xfrm>
              <a:off x="0" y="1632"/>
              <a:ext cx="5758" cy="1858"/>
              <a:chOff x="0" y="1632"/>
              <a:chExt cx="5758" cy="1858"/>
            </a:xfrm>
          </p:grpSpPr>
          <p:sp>
            <p:nvSpPr>
              <p:cNvPr id="163880"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sp>
            <p:nvSpPr>
              <p:cNvPr id="163881"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US" dirty="0">
                  <a:solidFill>
                    <a:srgbClr val="FFFFFF"/>
                  </a:solidFill>
                </a:endParaRPr>
              </a:p>
            </p:txBody>
          </p:sp>
        </p:grpSp>
      </p:grpSp>
      <p:sp>
        <p:nvSpPr>
          <p:cNvPr id="163882"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3883"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884"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fontAlgn="base">
              <a:spcBef>
                <a:spcPct val="0"/>
              </a:spcBef>
              <a:spcAft>
                <a:spcPct val="0"/>
              </a:spcAft>
              <a:defRPr/>
            </a:pPr>
            <a:fld id="{DFF3FBA2-EC96-429B-ADC5-12E662AC7E40}" type="datetime1">
              <a:rPr lang="en-US" smtClean="0">
                <a:solidFill>
                  <a:srgbClr val="FFFFFF"/>
                </a:solidFill>
              </a:rPr>
              <a:t>7/28/2017</a:t>
            </a:fld>
            <a:endParaRPr lang="en-US" dirty="0">
              <a:solidFill>
                <a:srgbClr val="FFFFFF"/>
              </a:solidFill>
            </a:endParaRPr>
          </a:p>
        </p:txBody>
      </p:sp>
      <p:sp>
        <p:nvSpPr>
          <p:cNvPr id="163885"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fontAlgn="base">
              <a:spcBef>
                <a:spcPct val="0"/>
              </a:spcBef>
              <a:spcAft>
                <a:spcPct val="0"/>
              </a:spcAft>
              <a:defRPr/>
            </a:pPr>
            <a:endParaRPr lang="en-US" dirty="0">
              <a:solidFill>
                <a:srgbClr val="FFFFFF"/>
              </a:solidFill>
            </a:endParaRPr>
          </a:p>
        </p:txBody>
      </p:sp>
      <p:sp>
        <p:nvSpPr>
          <p:cNvPr id="163886"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fontAlgn="base">
              <a:spcBef>
                <a:spcPct val="0"/>
              </a:spcBef>
              <a:spcAft>
                <a:spcPct val="0"/>
              </a:spcAft>
              <a:defRPr/>
            </a:pPr>
            <a:fld id="{1C67580F-B5FC-41F3-8E70-EE75C617BB4B}" type="slidenum">
              <a:rPr lang="en-US">
                <a:solidFill>
                  <a:srgbClr val="FFFFFF"/>
                </a:solidFill>
              </a:rPr>
              <a:pPr fontAlgn="base">
                <a:spcBef>
                  <a:spcPct val="0"/>
                </a:spcBef>
                <a:spcAft>
                  <a:spcPct val="0"/>
                </a:spcAft>
                <a:defRPr/>
              </a:pPr>
              <a:t>‹#›</a:t>
            </a:fld>
            <a:endParaRPr lang="en-US" dirty="0">
              <a:solidFill>
                <a:srgbClr val="FFFFFF"/>
              </a:solidFill>
            </a:endParaRPr>
          </a:p>
        </p:txBody>
      </p:sp>
    </p:spTree>
    <p:extLst>
      <p:ext uri="{BB962C8B-B14F-4D97-AF65-F5344CB8AC3E}">
        <p14:creationId xmlns:p14="http://schemas.microsoft.com/office/powerpoint/2010/main" val="959064164"/>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med"/>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5"/>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coi.emory.edu/faqs/index.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coi.emory.edu/documents/External-Investigator_Disclosure_Form.pdf" TargetMode="Externa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mailto:psurbey@emory.edu" TargetMode="External"/><Relationship Id="rId3" Type="http://schemas.openxmlformats.org/officeDocument/2006/relationships/hyperlink" Target="mailto:COI-OFFICE@LISTSERV.CC.EMORY.EDU" TargetMode="External"/><Relationship Id="rId7" Type="http://schemas.openxmlformats.org/officeDocument/2006/relationships/hyperlink" Target="mailto:kristy.towry@emory.edu"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mailto:cfree01@emory.edu" TargetMode="External"/><Relationship Id="rId5" Type="http://schemas.openxmlformats.org/officeDocument/2006/relationships/hyperlink" Target="mailto:zwurie@emory.edu" TargetMode="External"/><Relationship Id="rId4" Type="http://schemas.openxmlformats.org/officeDocument/2006/relationships/hyperlink" Target="http://www.coi.emory.edu/" TargetMode="External"/><Relationship Id="rId9" Type="http://schemas.openxmlformats.org/officeDocument/2006/relationships/hyperlink" Target="mailto:pprice@emory.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sz="quarter" idx="1"/>
          </p:nvPr>
        </p:nvSpPr>
        <p:spPr>
          <a:xfrm>
            <a:off x="1295400" y="1981200"/>
            <a:ext cx="6400800" cy="1752600"/>
          </a:xfrm>
        </p:spPr>
        <p:txBody>
          <a:bodyPr/>
          <a:lstStyle/>
          <a:p>
            <a:r>
              <a:rPr lang="en-US" sz="4800" dirty="0" smtClean="0"/>
              <a:t>Proposal Financial Interest in Research Reports (PFIRRs)</a:t>
            </a:r>
            <a:endParaRPr lang="en-US" sz="4800" dirty="0"/>
          </a:p>
        </p:txBody>
      </p:sp>
      <p:sp>
        <p:nvSpPr>
          <p:cNvPr id="4" name="Slide Number Placeholder 3"/>
          <p:cNvSpPr>
            <a:spLocks noGrp="1"/>
          </p:cNvSpPr>
          <p:nvPr>
            <p:ph type="sldNum" sz="quarter" idx="12"/>
          </p:nvPr>
        </p:nvSpPr>
        <p:spPr/>
        <p:txBody>
          <a:bodyPr/>
          <a:lstStyle/>
          <a:p>
            <a:pPr>
              <a:defRPr/>
            </a:pPr>
            <a:fld id="{6193FD77-5F7B-4BF4-9F8F-B59F8FA2BFD8}" type="slidenum">
              <a:rPr lang="en-US" smtClean="0">
                <a:solidFill>
                  <a:srgbClr val="FFFFFF"/>
                </a:solidFill>
              </a:rPr>
              <a:pPr>
                <a:defRPr/>
              </a:pPr>
              <a:t>1</a:t>
            </a:fld>
            <a:endParaRPr lang="en-US" dirty="0">
              <a:solidFill>
                <a:srgbClr val="FFFFFF"/>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457200"/>
            <a:ext cx="2279650"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8"/>
          <p:cNvSpPr>
            <a:spLocks noGrp="1"/>
          </p:cNvSpPr>
          <p:nvPr>
            <p:ph type="ctrTitle" sz="quarter"/>
          </p:nvPr>
        </p:nvSpPr>
        <p:spPr>
          <a:xfrm>
            <a:off x="152400" y="5105399"/>
            <a:ext cx="3048000" cy="1064695"/>
          </a:xfrm>
        </p:spPr>
        <p:txBody>
          <a:bodyPr/>
          <a:lstStyle/>
          <a:p>
            <a:r>
              <a:rPr lang="en-US" sz="6000" dirty="0">
                <a:solidFill>
                  <a:srgbClr val="FFCC00"/>
                </a:solidFill>
                <a:effectLst/>
              </a:rPr>
              <a:t>eCOI</a:t>
            </a:r>
            <a:r>
              <a:rPr lang="en-US" sz="8000" dirty="0">
                <a:solidFill>
                  <a:srgbClr val="FFCC00"/>
                </a:solidFill>
                <a:effectLst/>
              </a:rPr>
              <a:t/>
            </a:r>
            <a:br>
              <a:rPr lang="en-US" sz="8000" dirty="0">
                <a:solidFill>
                  <a:srgbClr val="FFCC00"/>
                </a:solidFill>
                <a:effectLst/>
              </a:rPr>
            </a:br>
            <a:r>
              <a:rPr lang="en-US" sz="1600" i="1" dirty="0">
                <a:solidFill>
                  <a:srgbClr val="FFCC00"/>
                </a:solidFill>
                <a:effectLst/>
                <a:latin typeface="Cambria" pitchFamily="18" charset="0"/>
              </a:rPr>
              <a:t>electronic Conflict of Interest</a:t>
            </a:r>
            <a:endParaRPr lang="en-US" sz="4000" dirty="0"/>
          </a:p>
        </p:txBody>
      </p:sp>
      <p:sp>
        <p:nvSpPr>
          <p:cNvPr id="8" name="Rectangle 7"/>
          <p:cNvSpPr/>
          <p:nvPr/>
        </p:nvSpPr>
        <p:spPr>
          <a:xfrm>
            <a:off x="304800" y="6205954"/>
            <a:ext cx="4934492" cy="338554"/>
          </a:xfrm>
          <a:prstGeom prst="rect">
            <a:avLst/>
          </a:prstGeom>
        </p:spPr>
        <p:txBody>
          <a:bodyPr wrap="none">
            <a:spAutoFit/>
          </a:bodyPr>
          <a:lstStyle/>
          <a:p>
            <a:r>
              <a:rPr lang="en-US" sz="1600" dirty="0" smtClean="0"/>
              <a:t>Emory University, Office </a:t>
            </a:r>
            <a:r>
              <a:rPr lang="en-US" sz="1600" dirty="0"/>
              <a:t>of Research </a:t>
            </a:r>
            <a:r>
              <a:rPr lang="en-US" sz="1600" dirty="0" smtClean="0"/>
              <a:t> Administration</a:t>
            </a:r>
            <a:endParaRPr lang="en-US" sz="1600" dirty="0"/>
          </a:p>
        </p:txBody>
      </p:sp>
    </p:spTree>
    <p:extLst>
      <p:ext uri="{BB962C8B-B14F-4D97-AF65-F5344CB8AC3E}">
        <p14:creationId xmlns:p14="http://schemas.microsoft.com/office/powerpoint/2010/main" val="426928951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dirty="0" smtClean="0">
                <a:solidFill>
                  <a:srgbClr val="FFCC00"/>
                </a:solidFill>
              </a:rPr>
              <a:t>Completing a Proposal Financial Interest in Research Report</a:t>
            </a:r>
            <a:endParaRPr lang="en-US" sz="3200" dirty="0">
              <a:solidFill>
                <a:srgbClr val="FFCC00"/>
              </a:solidFill>
            </a:endParaRPr>
          </a:p>
        </p:txBody>
      </p:sp>
      <p:sp>
        <p:nvSpPr>
          <p:cNvPr id="4" name="Content Placeholder 3"/>
          <p:cNvSpPr>
            <a:spLocks noGrp="1"/>
          </p:cNvSpPr>
          <p:nvPr>
            <p:ph idx="1"/>
          </p:nvPr>
        </p:nvSpPr>
        <p:spPr/>
        <p:txBody>
          <a:bodyPr/>
          <a:lstStyle/>
          <a:p>
            <a:pPr marL="0" indent="0">
              <a:buNone/>
            </a:pPr>
            <a:r>
              <a:rPr lang="en-US" sz="2000" dirty="0" smtClean="0">
                <a:effectLst/>
              </a:rPr>
              <a:t>The </a:t>
            </a:r>
            <a:r>
              <a:rPr lang="en-US" sz="2000" dirty="0">
                <a:solidFill>
                  <a:srgbClr val="FFFFFF"/>
                </a:solidFill>
                <a:effectLst/>
              </a:rPr>
              <a:t>purpose of this form is to identify </a:t>
            </a:r>
            <a:r>
              <a:rPr lang="en-US" sz="2000" dirty="0" smtClean="0">
                <a:solidFill>
                  <a:srgbClr val="FFFFFF"/>
                </a:solidFill>
                <a:effectLst/>
              </a:rPr>
              <a:t>projects with </a:t>
            </a:r>
            <a:r>
              <a:rPr lang="en-US" sz="2000" dirty="0">
                <a:solidFill>
                  <a:srgbClr val="FFFFFF"/>
                </a:solidFill>
                <a:effectLst/>
              </a:rPr>
              <a:t>various ID numbers of different approval units, the funding source for the project, and the </a:t>
            </a:r>
            <a:r>
              <a:rPr lang="en-US" sz="2000" dirty="0">
                <a:solidFill>
                  <a:srgbClr val="FFFFFF"/>
                </a:solidFill>
                <a:effectLst/>
                <a:hlinkClick r:id="rId2"/>
              </a:rPr>
              <a:t>Investigators</a:t>
            </a:r>
            <a:r>
              <a:rPr lang="en-US" sz="2000" dirty="0">
                <a:solidFill>
                  <a:srgbClr val="FFFFFF"/>
                </a:solidFill>
                <a:effectLst/>
              </a:rPr>
              <a:t> who will participate in the project in order to initiate the request for each to </a:t>
            </a:r>
            <a:r>
              <a:rPr lang="en-US" sz="2000" dirty="0" smtClean="0">
                <a:solidFill>
                  <a:srgbClr val="FFFFFF"/>
                </a:solidFill>
                <a:effectLst/>
              </a:rPr>
              <a:t>complete </a:t>
            </a:r>
            <a:r>
              <a:rPr lang="en-US" sz="2000" dirty="0">
                <a:solidFill>
                  <a:srgbClr val="FFFFFF"/>
                </a:solidFill>
                <a:effectLst/>
              </a:rPr>
              <a:t>an Investigator Financial Interest in Research Report. </a:t>
            </a:r>
            <a:endParaRPr lang="en-US" sz="2000" dirty="0" smtClean="0">
              <a:solidFill>
                <a:srgbClr val="FFFFFF"/>
              </a:solidFill>
              <a:effectLst/>
            </a:endParaRPr>
          </a:p>
          <a:p>
            <a:pPr marL="0" indent="0">
              <a:buNone/>
            </a:pPr>
            <a:endParaRPr lang="en-US" sz="1800" dirty="0" smtClean="0">
              <a:solidFill>
                <a:srgbClr val="FFFFFF"/>
              </a:solidFill>
            </a:endParaRPr>
          </a:p>
          <a:p>
            <a:pPr>
              <a:buClr>
                <a:srgbClr val="FFCC00"/>
              </a:buClr>
              <a:buFont typeface="Wingdings" pitchFamily="2" charset="2"/>
              <a:buChar char="Ø"/>
            </a:pPr>
            <a:r>
              <a:rPr lang="en-US" sz="1800" dirty="0">
                <a:solidFill>
                  <a:srgbClr val="FFFFFF"/>
                </a:solidFill>
              </a:rPr>
              <a:t>The research proposal's Research Administrator/Coordinator or Business Administrator, and Lead Principal Investigator are the only individuals authorized to submit a </a:t>
            </a:r>
            <a:r>
              <a:rPr lang="en-US" sz="1800" dirty="0">
                <a:solidFill>
                  <a:srgbClr val="FFCC00"/>
                </a:solidFill>
              </a:rPr>
              <a:t>Proposal Financial Interest in Research </a:t>
            </a:r>
            <a:r>
              <a:rPr lang="en-US" sz="1800" dirty="0" smtClean="0">
                <a:solidFill>
                  <a:srgbClr val="FFCC00"/>
                </a:solidFill>
              </a:rPr>
              <a:t>Report</a:t>
            </a:r>
            <a:r>
              <a:rPr lang="en-US" sz="1800" dirty="0" smtClean="0">
                <a:solidFill>
                  <a:srgbClr val="FFFFFF"/>
                </a:solidFill>
              </a:rPr>
              <a:t>.</a:t>
            </a:r>
          </a:p>
          <a:p>
            <a:pPr marL="0" indent="0">
              <a:buClr>
                <a:srgbClr val="FFCC00"/>
              </a:buClr>
              <a:buNone/>
            </a:pPr>
            <a:endParaRPr lang="en-US" sz="1800" dirty="0" smtClean="0">
              <a:solidFill>
                <a:srgbClr val="FFFFFF"/>
              </a:solidFill>
            </a:endParaRPr>
          </a:p>
          <a:p>
            <a:pPr marL="285750" lvl="2" indent="-285750">
              <a:buClr>
                <a:srgbClr val="FFCC00"/>
              </a:buClr>
              <a:buFont typeface="Wingdings" pitchFamily="2" charset="2"/>
              <a:buChar char="Ø"/>
            </a:pPr>
            <a:r>
              <a:rPr lang="en-US" sz="1800" dirty="0" smtClean="0">
                <a:solidFill>
                  <a:srgbClr val="FFFFFF"/>
                </a:solidFill>
              </a:rPr>
              <a:t>A </a:t>
            </a:r>
            <a:r>
              <a:rPr lang="en-US" sz="1800" dirty="0">
                <a:solidFill>
                  <a:srgbClr val="FFFFFF"/>
                </a:solidFill>
              </a:rPr>
              <a:t>new form must be completed for each year of a project, continuing award or contract.</a:t>
            </a:r>
          </a:p>
          <a:p>
            <a:pPr>
              <a:buClr>
                <a:srgbClr val="FFCC00"/>
              </a:buClr>
              <a:buFont typeface="Wingdings" pitchFamily="2" charset="2"/>
              <a:buChar char="Ø"/>
            </a:pPr>
            <a:endParaRPr lang="en-US" sz="1800" dirty="0"/>
          </a:p>
        </p:txBody>
      </p:sp>
      <p:sp>
        <p:nvSpPr>
          <p:cNvPr id="5" name="Slide Number Placeholder 4"/>
          <p:cNvSpPr>
            <a:spLocks noGrp="1"/>
          </p:cNvSpPr>
          <p:nvPr>
            <p:ph type="sldNum" sz="quarter" idx="12"/>
          </p:nvPr>
        </p:nvSpPr>
        <p:spPr/>
        <p:txBody>
          <a:bodyPr/>
          <a:lstStyle/>
          <a:p>
            <a:pPr>
              <a:defRPr/>
            </a:pPr>
            <a:fld id="{6193FD77-5F7B-4BF4-9F8F-B59F8FA2BFD8}" type="slidenum">
              <a:rPr lang="en-US" smtClean="0">
                <a:solidFill>
                  <a:srgbClr val="FFFFFF"/>
                </a:solidFill>
              </a:rPr>
              <a:pPr>
                <a:defRPr/>
              </a:pPr>
              <a:t>2</a:t>
            </a:fld>
            <a:endParaRPr lang="en-US" dirty="0">
              <a:solidFill>
                <a:srgbClr val="FFFFFF"/>
              </a:solidFill>
            </a:endParaRPr>
          </a:p>
        </p:txBody>
      </p:sp>
    </p:spTree>
    <p:extLst>
      <p:ext uri="{BB962C8B-B14F-4D97-AF65-F5344CB8AC3E}">
        <p14:creationId xmlns:p14="http://schemas.microsoft.com/office/powerpoint/2010/main" val="1383298560"/>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8300"/>
            <a:ext cx="8229600" cy="865188"/>
          </a:xfrm>
        </p:spPr>
        <p:txBody>
          <a:bodyPr/>
          <a:lstStyle/>
          <a:p>
            <a:pPr>
              <a:defRPr/>
            </a:pPr>
            <a:r>
              <a:rPr lang="en-US" sz="4000" dirty="0" smtClean="0">
                <a:solidFill>
                  <a:srgbClr val="FFCC00"/>
                </a:solidFill>
              </a:rPr>
              <a:t>Instructions</a:t>
            </a:r>
            <a:endParaRPr lang="en-US" sz="4000" dirty="0">
              <a:solidFill>
                <a:srgbClr val="FFCC00"/>
              </a:solidFill>
            </a:endParaRPr>
          </a:p>
        </p:txBody>
      </p:sp>
      <p:sp>
        <p:nvSpPr>
          <p:cNvPr id="3" name="Content Placeholder 2"/>
          <p:cNvSpPr>
            <a:spLocks noGrp="1"/>
          </p:cNvSpPr>
          <p:nvPr>
            <p:ph idx="1"/>
          </p:nvPr>
        </p:nvSpPr>
        <p:spPr>
          <a:xfrm>
            <a:off x="838200" y="1447800"/>
            <a:ext cx="4419600" cy="4403725"/>
          </a:xfrm>
        </p:spPr>
        <p:txBody>
          <a:bodyPr/>
          <a:lstStyle/>
          <a:p>
            <a:pPr marL="0" indent="0">
              <a:buFont typeface="Wingdings" pitchFamily="2" charset="2"/>
              <a:buNone/>
              <a:defRPr/>
            </a:pPr>
            <a:r>
              <a:rPr lang="en-US" sz="2000" dirty="0" smtClean="0"/>
              <a:t>1. From the eCOI home page, click on “add a new proposal” in the column on the right side of the screen.</a:t>
            </a:r>
          </a:p>
          <a:p>
            <a:pPr marL="0" indent="0">
              <a:buFont typeface="Wingdings" pitchFamily="2" charset="2"/>
              <a:buNone/>
              <a:defRPr/>
            </a:pPr>
            <a:endParaRPr lang="en-US" sz="2000" dirty="0"/>
          </a:p>
          <a:p>
            <a:pPr marL="0" indent="0">
              <a:buFont typeface="Wingdings" pitchFamily="2" charset="2"/>
              <a:buNone/>
              <a:defRPr/>
            </a:pPr>
            <a:r>
              <a:rPr lang="en-US" sz="2000" dirty="0" smtClean="0"/>
              <a:t>2. The next page will be a general overview regarding </a:t>
            </a:r>
            <a:r>
              <a:rPr lang="en-US" sz="2000" dirty="0" smtClean="0">
                <a:solidFill>
                  <a:srgbClr val="FFCC00"/>
                </a:solidFill>
              </a:rPr>
              <a:t>Proposal Financial Interest in Research Reports</a:t>
            </a:r>
            <a:r>
              <a:rPr lang="en-US" sz="2000" dirty="0" smtClean="0"/>
              <a:t>. </a:t>
            </a:r>
            <a:r>
              <a:rPr lang="en-US" sz="2000" dirty="0"/>
              <a:t>Clicking “continue” at the bottom of the page will take you to the second page, where you must determine whether the proposed project will be funded by an agency of the Public Health Service.</a:t>
            </a:r>
            <a:r>
              <a:rPr lang="en-US" sz="2000" dirty="0" smtClean="0"/>
              <a:t> </a:t>
            </a:r>
            <a:endParaRPr lang="en-US" sz="2000" dirty="0"/>
          </a:p>
        </p:txBody>
      </p:sp>
      <p:pic>
        <p:nvPicPr>
          <p:cNvPr id="3379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9188" y="533400"/>
            <a:ext cx="1873250" cy="582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797" name="Left Arrow 4"/>
          <p:cNvSpPr>
            <a:spLocks noChangeArrowheads="1"/>
          </p:cNvSpPr>
          <p:nvPr/>
        </p:nvSpPr>
        <p:spPr bwMode="auto">
          <a:xfrm>
            <a:off x="7534432" y="3033699"/>
            <a:ext cx="847568" cy="336550"/>
          </a:xfrm>
          <a:prstGeom prst="leftArrow">
            <a:avLst>
              <a:gd name="adj1" fmla="val 50000"/>
              <a:gd name="adj2" fmla="val 50002"/>
            </a:avLst>
          </a:prstGeom>
          <a:solidFill>
            <a:srgbClr val="FF0000"/>
          </a:solidFill>
          <a:ln w="12700" algn="ctr">
            <a:solidFill>
              <a:schemeClr val="bg1">
                <a:lumMod val="50000"/>
              </a:schemeClr>
            </a:solidFill>
            <a:round/>
            <a:headEnd type="none" w="sm" len="sm"/>
            <a:tailEnd type="none" w="sm" len="sm"/>
          </a:ln>
        </p:spPr>
        <p:txBody>
          <a:bodyPr/>
          <a:lstStyle/>
          <a:p>
            <a:pPr eaLnBrk="0" fontAlgn="base" hangingPunct="0">
              <a:spcBef>
                <a:spcPct val="0"/>
              </a:spcBef>
              <a:spcAft>
                <a:spcPct val="0"/>
              </a:spcAft>
            </a:pPr>
            <a:endParaRPr lang="en-US" dirty="0">
              <a:solidFill>
                <a:srgbClr val="FFFFFF"/>
              </a:solidFill>
            </a:endParaRPr>
          </a:p>
        </p:txBody>
      </p:sp>
      <p:sp>
        <p:nvSpPr>
          <p:cNvPr id="4" name="Slide Number Placeholder 3"/>
          <p:cNvSpPr>
            <a:spLocks noGrp="1"/>
          </p:cNvSpPr>
          <p:nvPr>
            <p:ph type="sldNum" sz="quarter" idx="12"/>
          </p:nvPr>
        </p:nvSpPr>
        <p:spPr/>
        <p:txBody>
          <a:bodyPr/>
          <a:lstStyle/>
          <a:p>
            <a:pPr>
              <a:defRPr/>
            </a:pPr>
            <a:fld id="{6193FD77-5F7B-4BF4-9F8F-B59F8FA2BFD8}" type="slidenum">
              <a:rPr lang="en-US" smtClean="0">
                <a:solidFill>
                  <a:srgbClr val="FFFFFF"/>
                </a:solidFill>
              </a:rPr>
              <a:pPr>
                <a:defRPr/>
              </a:pPr>
              <a:t>3</a:t>
            </a:fld>
            <a:endParaRPr lang="en-US" dirty="0">
              <a:solidFill>
                <a:srgbClr val="FFFFFF"/>
              </a:solidFill>
            </a:endParaRPr>
          </a:p>
        </p:txBody>
      </p:sp>
    </p:spTree>
    <p:extLst>
      <p:ext uri="{BB962C8B-B14F-4D97-AF65-F5344CB8AC3E}">
        <p14:creationId xmlns:p14="http://schemas.microsoft.com/office/powerpoint/2010/main" val="148574763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4294967295"/>
          </p:nvPr>
        </p:nvSpPr>
        <p:spPr>
          <a:xfrm>
            <a:off x="1143000" y="4114800"/>
            <a:ext cx="7026275" cy="2184400"/>
          </a:xfrm>
        </p:spPr>
        <p:txBody>
          <a:bodyPr/>
          <a:lstStyle/>
          <a:p>
            <a:pPr marL="0" indent="0">
              <a:buNone/>
              <a:defRPr/>
            </a:pPr>
            <a:r>
              <a:rPr lang="en-US" sz="2000" dirty="0">
                <a:solidFill>
                  <a:srgbClr val="FFCC00"/>
                </a:solidFill>
                <a:effectLst/>
              </a:rPr>
              <a:t>Investigators on projects funded by the PHS are required to complete a </a:t>
            </a:r>
            <a:r>
              <a:rPr lang="en-US" sz="2000" dirty="0" smtClean="0">
                <a:solidFill>
                  <a:srgbClr val="FFCC00"/>
                </a:solidFill>
                <a:effectLst/>
              </a:rPr>
              <a:t>different Investigator </a:t>
            </a:r>
            <a:r>
              <a:rPr lang="en-US" sz="2000" dirty="0">
                <a:solidFill>
                  <a:srgbClr val="FFCC00"/>
                </a:solidFill>
                <a:effectLst/>
              </a:rPr>
              <a:t>Financial Interest in Research Report in order </a:t>
            </a:r>
            <a:r>
              <a:rPr lang="en-US" sz="2000" dirty="0" smtClean="0">
                <a:solidFill>
                  <a:srgbClr val="FFCC00"/>
                </a:solidFill>
                <a:effectLst/>
              </a:rPr>
              <a:t>to provide </a:t>
            </a:r>
            <a:r>
              <a:rPr lang="en-US" sz="2000" dirty="0">
                <a:solidFill>
                  <a:srgbClr val="FFCC00"/>
                </a:solidFill>
                <a:effectLst/>
              </a:rPr>
              <a:t>additional information required by federal regulations. </a:t>
            </a:r>
            <a:r>
              <a:rPr lang="en-US" sz="2000" dirty="0" smtClean="0">
                <a:solidFill>
                  <a:srgbClr val="FFCC00"/>
                </a:solidFill>
                <a:effectLst/>
              </a:rPr>
              <a:t>Correctly </a:t>
            </a:r>
            <a:r>
              <a:rPr lang="en-US" sz="2000" dirty="0">
                <a:solidFill>
                  <a:srgbClr val="FFCC00"/>
                </a:solidFill>
                <a:effectLst/>
              </a:rPr>
              <a:t>identifying whether or not the project is funded by the PHS will ensure that the Investigators will be directed to the correct disclosure form</a:t>
            </a:r>
            <a:r>
              <a:rPr lang="en-US" sz="2400" dirty="0">
                <a:solidFill>
                  <a:srgbClr val="FFCC00"/>
                </a:solidFill>
                <a:effectLst/>
              </a:rPr>
              <a:t>.</a:t>
            </a:r>
          </a:p>
          <a:p>
            <a:pPr>
              <a:defRPr/>
            </a:pPr>
            <a:endParaRPr lang="en-US" sz="2000" dirty="0"/>
          </a:p>
        </p:txBody>
      </p:sp>
      <p:sp>
        <p:nvSpPr>
          <p:cNvPr id="34822" name="TextBox 8"/>
          <p:cNvSpPr txBox="1">
            <a:spLocks noChangeArrowheads="1"/>
          </p:cNvSpPr>
          <p:nvPr/>
        </p:nvSpPr>
        <p:spPr bwMode="auto">
          <a:xfrm>
            <a:off x="5326146" y="440449"/>
            <a:ext cx="34290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0"/>
              </a:spcBef>
              <a:spcAft>
                <a:spcPct val="0"/>
              </a:spcAft>
            </a:pPr>
            <a:r>
              <a:rPr lang="en-US" sz="2000" dirty="0" smtClean="0">
                <a:solidFill>
                  <a:srgbClr val="FFFFFF"/>
                </a:solidFill>
                <a:effectLst>
                  <a:outerShdw blurRad="38100" dist="38100" dir="2700000" algn="tl">
                    <a:srgbClr val="000000">
                      <a:alpha val="43137"/>
                    </a:srgbClr>
                  </a:outerShdw>
                </a:effectLst>
              </a:rPr>
              <a:t>3. Choose </a:t>
            </a:r>
            <a:r>
              <a:rPr lang="en-US" sz="2000" dirty="0">
                <a:solidFill>
                  <a:srgbClr val="FFFFFF"/>
                </a:solidFill>
                <a:effectLst>
                  <a:outerShdw blurRad="38100" dist="38100" dir="2700000" algn="tl">
                    <a:srgbClr val="000000">
                      <a:alpha val="43137"/>
                    </a:srgbClr>
                  </a:outerShdw>
                </a:effectLst>
              </a:rPr>
              <a:t>PHS </a:t>
            </a:r>
            <a:r>
              <a:rPr lang="en-US" sz="2000" dirty="0" smtClean="0">
                <a:solidFill>
                  <a:srgbClr val="FFFFFF"/>
                </a:solidFill>
                <a:effectLst>
                  <a:outerShdw blurRad="38100" dist="38100" dir="2700000" algn="tl">
                    <a:srgbClr val="000000">
                      <a:alpha val="43137"/>
                    </a:srgbClr>
                  </a:outerShdw>
                </a:effectLst>
              </a:rPr>
              <a:t>if primary </a:t>
            </a:r>
            <a:r>
              <a:rPr lang="en-US" sz="2000" dirty="0">
                <a:solidFill>
                  <a:srgbClr val="FFFFFF"/>
                </a:solidFill>
                <a:effectLst>
                  <a:outerShdw blurRad="38100" dist="38100" dir="2700000" algn="tl">
                    <a:srgbClr val="000000">
                      <a:alpha val="43137"/>
                    </a:srgbClr>
                  </a:outerShdw>
                </a:effectLst>
              </a:rPr>
              <a:t>funding source is a US Public Health Service </a:t>
            </a:r>
            <a:r>
              <a:rPr lang="en-US" sz="2000" dirty="0" smtClean="0">
                <a:solidFill>
                  <a:srgbClr val="FFFFFF"/>
                </a:solidFill>
                <a:effectLst>
                  <a:outerShdw blurRad="38100" dist="38100" dir="2700000" algn="tl">
                    <a:srgbClr val="000000">
                      <a:alpha val="43137"/>
                    </a:srgbClr>
                  </a:outerShdw>
                </a:effectLst>
              </a:rPr>
              <a:t>Agency. Choose </a:t>
            </a:r>
            <a:r>
              <a:rPr lang="en-US" sz="2000" dirty="0">
                <a:solidFill>
                  <a:srgbClr val="FFFFFF"/>
                </a:solidFill>
                <a:effectLst>
                  <a:outerShdw blurRad="38100" dist="38100" dir="2700000" algn="tl">
                    <a:srgbClr val="000000">
                      <a:alpha val="43137"/>
                    </a:srgbClr>
                  </a:outerShdw>
                </a:effectLst>
              </a:rPr>
              <a:t>non-PHS if primary funding source </a:t>
            </a:r>
            <a:r>
              <a:rPr lang="en-US" sz="2000" dirty="0" smtClean="0">
                <a:solidFill>
                  <a:srgbClr val="FFFFFF"/>
                </a:solidFill>
                <a:effectLst>
                  <a:outerShdw blurRad="38100" dist="38100" dir="2700000" algn="tl">
                    <a:srgbClr val="000000">
                      <a:alpha val="43137"/>
                    </a:srgbClr>
                  </a:outerShdw>
                </a:effectLst>
              </a:rPr>
              <a:t>is a private corporation, a foundation/ non-profit, </a:t>
            </a:r>
            <a:r>
              <a:rPr lang="en-US" sz="2000" dirty="0">
                <a:solidFill>
                  <a:srgbClr val="FFFFFF"/>
                </a:solidFill>
                <a:effectLst>
                  <a:outerShdw blurRad="38100" dist="38100" dir="2700000" algn="tl">
                    <a:srgbClr val="000000">
                      <a:alpha val="43137"/>
                    </a:srgbClr>
                  </a:outerShdw>
                </a:effectLst>
              </a:rPr>
              <a:t>or </a:t>
            </a:r>
            <a:r>
              <a:rPr lang="en-US" sz="2000" dirty="0" smtClean="0">
                <a:solidFill>
                  <a:srgbClr val="FFFFFF"/>
                </a:solidFill>
                <a:effectLst>
                  <a:outerShdw blurRad="38100" dist="38100" dir="2700000" algn="tl">
                    <a:srgbClr val="000000">
                      <a:alpha val="43137"/>
                    </a:srgbClr>
                  </a:outerShdw>
                </a:effectLst>
              </a:rPr>
              <a:t>internally funded. Select “continue” at bottom of page.</a:t>
            </a:r>
            <a:endParaRPr lang="en-US" sz="2000" dirty="0">
              <a:solidFill>
                <a:srgbClr val="FFFFFF"/>
              </a:solidFill>
              <a:effectLst>
                <a:outerShdw blurRad="38100" dist="38100" dir="2700000" algn="tl">
                  <a:srgbClr val="000000">
                    <a:alpha val="43137"/>
                  </a:srgbClr>
                </a:outerShdw>
              </a:effectLst>
            </a:endParaRPr>
          </a:p>
          <a:p>
            <a:pPr eaLnBrk="0" fontAlgn="base" hangingPunct="0">
              <a:spcBef>
                <a:spcPct val="0"/>
              </a:spcBef>
              <a:spcAft>
                <a:spcPct val="0"/>
              </a:spcAft>
            </a:pPr>
            <a:endParaRPr lang="en-US" sz="2000" dirty="0">
              <a:solidFill>
                <a:srgbClr val="FFFFFF"/>
              </a:solidFill>
              <a:effectLst>
                <a:outerShdw blurRad="38100" dist="38100" dir="2700000" algn="tl">
                  <a:srgbClr val="000000">
                    <a:alpha val="43137"/>
                  </a:srgbClr>
                </a:outerShdw>
              </a:effectLst>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740" y="228598"/>
            <a:ext cx="4868946" cy="369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3737010"/>
            <a:ext cx="48101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pPr>
              <a:defRPr/>
            </a:pPr>
            <a:fld id="{E1DC591B-D377-43F3-8ABB-F4BA37EE9070}" type="slidenum">
              <a:rPr lang="en-US" smtClean="0">
                <a:solidFill>
                  <a:srgbClr val="FFFFFF"/>
                </a:solidFill>
              </a:rPr>
              <a:pPr>
                <a:defRPr/>
              </a:pPr>
              <a:t>4</a:t>
            </a:fld>
            <a:endParaRPr lang="en-US" dirty="0">
              <a:solidFill>
                <a:srgbClr val="FFFFFF"/>
              </a:solidFill>
            </a:endParaRPr>
          </a:p>
        </p:txBody>
      </p:sp>
    </p:spTree>
    <p:extLst>
      <p:ext uri="{BB962C8B-B14F-4D97-AF65-F5344CB8AC3E}">
        <p14:creationId xmlns:p14="http://schemas.microsoft.com/office/powerpoint/2010/main" val="2183480218"/>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B494601-A4A5-4BCA-B42F-365119174BDA}" type="slidenum">
              <a:rPr lang="en-US" smtClean="0">
                <a:solidFill>
                  <a:srgbClr val="FFFFFF"/>
                </a:solidFill>
              </a:rPr>
              <a:pPr>
                <a:defRPr/>
              </a:pPr>
              <a:t>5</a:t>
            </a:fld>
            <a:endParaRPr lang="en-US" dirty="0">
              <a:solidFill>
                <a:srgbClr val="FFFFFF"/>
              </a:solidFill>
            </a:endParaRPr>
          </a:p>
        </p:txBody>
      </p:sp>
      <p:sp>
        <p:nvSpPr>
          <p:cNvPr id="4" name="TextBox 3"/>
          <p:cNvSpPr txBox="1"/>
          <p:nvPr/>
        </p:nvSpPr>
        <p:spPr>
          <a:xfrm>
            <a:off x="381000" y="533400"/>
            <a:ext cx="8153400" cy="4185761"/>
          </a:xfrm>
          <a:prstGeom prst="rect">
            <a:avLst/>
          </a:prstGeom>
          <a:noFill/>
        </p:spPr>
        <p:txBody>
          <a:bodyPr wrap="square" rtlCol="0">
            <a:spAutoFit/>
          </a:bodyPr>
          <a:lstStyle/>
          <a:p>
            <a:pPr marL="342900" lvl="0" indent="-342900">
              <a:buFontTx/>
              <a:buAutoNum type="arabicPeriod" startAt="4"/>
            </a:pPr>
            <a:r>
              <a:rPr lang="en-US" sz="1900" dirty="0" smtClean="0">
                <a:effectLst>
                  <a:outerShdw blurRad="38100" dist="38100" dir="2700000" algn="tl">
                    <a:srgbClr val="000000">
                      <a:alpha val="43137"/>
                    </a:srgbClr>
                  </a:outerShdw>
                </a:effectLst>
              </a:rPr>
              <a:t>You should now be on the third page. Complete the </a:t>
            </a:r>
            <a:r>
              <a:rPr lang="en-US" sz="1900" dirty="0" smtClean="0">
                <a:solidFill>
                  <a:srgbClr val="FFCC00"/>
                </a:solidFill>
                <a:effectLst>
                  <a:outerShdw blurRad="38100" dist="38100" dir="2700000" algn="tl">
                    <a:srgbClr val="000000">
                      <a:alpha val="43137"/>
                    </a:srgbClr>
                  </a:outerShdw>
                </a:effectLst>
              </a:rPr>
              <a:t>PFIRR</a:t>
            </a:r>
            <a:r>
              <a:rPr lang="en-US" sz="1900" dirty="0" smtClean="0">
                <a:effectLst>
                  <a:outerShdw blurRad="38100" dist="38100" dir="2700000" algn="tl">
                    <a:srgbClr val="000000">
                      <a:alpha val="43137"/>
                    </a:srgbClr>
                  </a:outerShdw>
                </a:effectLst>
              </a:rPr>
              <a:t> form. Review and answer as many questions as you can. Only team members who fit the definition of Investigator should be added. Those team members will receive an email notification to complete an Investigator Financial Interest in Research Report, only if they have disclosed significant financial interests in the past year. </a:t>
            </a:r>
            <a:r>
              <a:rPr lang="en-US" sz="1900" dirty="0">
                <a:solidFill>
                  <a:srgbClr val="FFFFFF"/>
                </a:solidFill>
                <a:effectLst>
                  <a:outerShdw blurRad="38100" dist="38100" dir="2700000" algn="tl">
                    <a:srgbClr val="000000">
                      <a:alpha val="43137"/>
                    </a:srgbClr>
                  </a:outerShdw>
                </a:effectLst>
              </a:rPr>
              <a:t>External Investigators </a:t>
            </a:r>
            <a:r>
              <a:rPr lang="en-US" sz="1900" dirty="0" smtClean="0">
                <a:solidFill>
                  <a:srgbClr val="FFFFFF"/>
                </a:solidFill>
                <a:effectLst>
                  <a:outerShdw blurRad="38100" dist="38100" dir="2700000" algn="tl">
                    <a:srgbClr val="000000">
                      <a:alpha val="43137"/>
                    </a:srgbClr>
                  </a:outerShdw>
                </a:effectLst>
              </a:rPr>
              <a:t>on an Emory PHS proposal/award must </a:t>
            </a:r>
            <a:r>
              <a:rPr lang="en-US" sz="1900" dirty="0">
                <a:solidFill>
                  <a:srgbClr val="FFFFFF"/>
                </a:solidFill>
                <a:effectLst>
                  <a:outerShdw blurRad="38100" dist="38100" dir="2700000" algn="tl">
                    <a:srgbClr val="000000">
                      <a:alpha val="43137"/>
                    </a:srgbClr>
                  </a:outerShdw>
                </a:effectLst>
              </a:rPr>
              <a:t>have their institutional official complete a consortium letter. If </a:t>
            </a:r>
            <a:r>
              <a:rPr lang="en-US" sz="1900" dirty="0" smtClean="0">
                <a:solidFill>
                  <a:srgbClr val="FFFFFF"/>
                </a:solidFill>
                <a:effectLst>
                  <a:outerShdw blurRad="38100" dist="38100" dir="2700000" algn="tl">
                    <a:srgbClr val="000000">
                      <a:alpha val="43137"/>
                    </a:srgbClr>
                  </a:outerShdw>
                </a:effectLst>
              </a:rPr>
              <a:t>this is for a PHS study and they </a:t>
            </a:r>
            <a:r>
              <a:rPr lang="en-US" sz="1900" dirty="0">
                <a:solidFill>
                  <a:srgbClr val="FFFFFF"/>
                </a:solidFill>
                <a:effectLst>
                  <a:outerShdw blurRad="38100" dist="38100" dir="2700000" algn="tl">
                    <a:srgbClr val="000000">
                      <a:alpha val="43137"/>
                    </a:srgbClr>
                  </a:outerShdw>
                </a:effectLst>
              </a:rPr>
              <a:t>do not have a COI policy, then they must complete the </a:t>
            </a:r>
            <a:r>
              <a:rPr lang="en-US" sz="1900" dirty="0">
                <a:solidFill>
                  <a:srgbClr val="FFFFFF"/>
                </a:solidFill>
                <a:effectLst>
                  <a:outerShdw blurRad="38100" dist="38100" dir="2700000" algn="tl">
                    <a:srgbClr val="000000">
                      <a:alpha val="43137"/>
                    </a:srgbClr>
                  </a:outerShdw>
                </a:effectLst>
                <a:hlinkClick r:id="rId2"/>
              </a:rPr>
              <a:t>External Investigator Report</a:t>
            </a:r>
            <a:r>
              <a:rPr lang="en-US" sz="1900" dirty="0">
                <a:solidFill>
                  <a:srgbClr val="FFFFFF"/>
                </a:solidFill>
                <a:effectLst>
                  <a:outerShdw blurRad="38100" dist="38100" dir="2700000" algn="tl">
                    <a:srgbClr val="000000">
                      <a:alpha val="43137"/>
                    </a:srgbClr>
                  </a:outerShdw>
                </a:effectLst>
              </a:rPr>
              <a:t>. </a:t>
            </a:r>
          </a:p>
          <a:p>
            <a:pPr marL="342900" indent="-342900">
              <a:buAutoNum type="arabicPeriod" startAt="4"/>
            </a:pPr>
            <a:endParaRPr lang="en-US" sz="1900" dirty="0" smtClean="0">
              <a:effectLst>
                <a:outerShdw blurRad="38100" dist="38100" dir="2700000" algn="tl">
                  <a:srgbClr val="000000">
                    <a:alpha val="43137"/>
                  </a:srgbClr>
                </a:outerShdw>
              </a:effectLst>
            </a:endParaRPr>
          </a:p>
          <a:p>
            <a:pPr marL="342900" indent="-342900">
              <a:buAutoNum type="arabicPeriod" startAt="4"/>
            </a:pPr>
            <a:r>
              <a:rPr lang="en-US" sz="1900" dirty="0" smtClean="0">
                <a:effectLst>
                  <a:outerShdw blurRad="38100" dist="38100" dir="2700000" algn="tl">
                    <a:srgbClr val="000000">
                      <a:alpha val="43137"/>
                    </a:srgbClr>
                  </a:outerShdw>
                </a:effectLst>
              </a:rPr>
              <a:t>After completion, click “submit” at the bottom of the page. Please remember to return here to update changes made in other paper and electronic systems.</a:t>
            </a:r>
            <a:endParaRPr lang="en-US" sz="1900"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663281"/>
            <a:ext cx="7138670" cy="188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799" y="5423693"/>
            <a:ext cx="48101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4843362"/>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193FD77-5F7B-4BF4-9F8F-B59F8FA2BFD8}" type="slidenum">
              <a:rPr lang="en-US" smtClean="0">
                <a:solidFill>
                  <a:srgbClr val="FFFFFF"/>
                </a:solidFill>
              </a:rPr>
              <a:pPr>
                <a:defRPr/>
              </a:pPr>
              <a:t>6</a:t>
            </a:fld>
            <a:endParaRPr lang="en-US" dirty="0">
              <a:solidFill>
                <a:srgbClr val="FFFFFF"/>
              </a:solidFill>
            </a:endParaRPr>
          </a:p>
        </p:txBody>
      </p:sp>
      <p:pic>
        <p:nvPicPr>
          <p:cNvPr id="7" name="Content Placeholder 6"/>
          <p:cNvPicPr>
            <a:picLocks noGrp="1" noChangeAspect="1"/>
          </p:cNvPicPr>
          <p:nvPr>
            <p:ph idx="1"/>
          </p:nvPr>
        </p:nvPicPr>
        <p:blipFill>
          <a:blip r:embed="rId2"/>
          <a:stretch>
            <a:fillRect/>
          </a:stretch>
        </p:blipFill>
        <p:spPr>
          <a:xfrm>
            <a:off x="304800" y="2189416"/>
            <a:ext cx="8229600" cy="3677984"/>
          </a:xfrm>
          <a:prstGeom prst="rect">
            <a:avLst/>
          </a:prstGeom>
        </p:spPr>
      </p:pic>
      <p:sp>
        <p:nvSpPr>
          <p:cNvPr id="6" name="TextBox 5"/>
          <p:cNvSpPr txBox="1"/>
          <p:nvPr/>
        </p:nvSpPr>
        <p:spPr>
          <a:xfrm>
            <a:off x="381000" y="533400"/>
            <a:ext cx="8153400" cy="1631216"/>
          </a:xfrm>
          <a:prstGeom prst="rect">
            <a:avLst/>
          </a:prstGeom>
          <a:noFill/>
        </p:spPr>
        <p:txBody>
          <a:bodyPr wrap="square" rtlCol="0">
            <a:spAutoFit/>
          </a:bodyPr>
          <a:lstStyle/>
          <a:p>
            <a:pPr lvl="0"/>
            <a:r>
              <a:rPr lang="en-US" sz="2000" dirty="0" smtClean="0">
                <a:effectLst>
                  <a:outerShdw blurRad="38100" dist="38100" dir="2700000" algn="tl">
                    <a:srgbClr val="000000">
                      <a:alpha val="43137"/>
                    </a:srgbClr>
                  </a:outerShdw>
                </a:effectLst>
              </a:rPr>
              <a:t>6.  The Researcher Status Summary sheet will show which team members are required to complete an Investigator Financial Interest in Research Report, and, of those, which team members have done so. Notice, even if a team member has no significant financial interest, a current AC must be on file to be exempt from disclosing on each study. </a:t>
            </a:r>
            <a:endParaRPr lang="en-US"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2622812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8022" y="1752600"/>
            <a:ext cx="8229600" cy="2357263"/>
          </a:xfrm>
        </p:spPr>
      </p:pic>
      <p:sp>
        <p:nvSpPr>
          <p:cNvPr id="2" name="Slide Number Placeholder 1"/>
          <p:cNvSpPr>
            <a:spLocks noGrp="1"/>
          </p:cNvSpPr>
          <p:nvPr>
            <p:ph type="sldNum" sz="quarter" idx="12"/>
          </p:nvPr>
        </p:nvSpPr>
        <p:spPr/>
        <p:txBody>
          <a:bodyPr/>
          <a:lstStyle/>
          <a:p>
            <a:pPr>
              <a:defRPr/>
            </a:pPr>
            <a:fld id="{EB494601-A4A5-4BCA-B42F-365119174BDA}" type="slidenum">
              <a:rPr lang="en-US" smtClean="0">
                <a:solidFill>
                  <a:srgbClr val="FFFFFF"/>
                </a:solidFill>
              </a:rPr>
              <a:pPr>
                <a:defRPr/>
              </a:pPr>
              <a:t>7</a:t>
            </a:fld>
            <a:endParaRPr lang="en-US" dirty="0">
              <a:solidFill>
                <a:srgbClr val="FFFFFF"/>
              </a:solidFill>
            </a:endParaRPr>
          </a:p>
        </p:txBody>
      </p:sp>
      <p:sp>
        <p:nvSpPr>
          <p:cNvPr id="3" name="TextBox 2"/>
          <p:cNvSpPr txBox="1"/>
          <p:nvPr/>
        </p:nvSpPr>
        <p:spPr>
          <a:xfrm>
            <a:off x="609600" y="533400"/>
            <a:ext cx="7848600" cy="646331"/>
          </a:xfrm>
          <a:prstGeom prst="rect">
            <a:avLst/>
          </a:prstGeom>
          <a:noFill/>
        </p:spPr>
        <p:txBody>
          <a:bodyPr wrap="square" rtlCol="0">
            <a:spAutoFit/>
          </a:bodyPr>
          <a:lstStyle/>
          <a:p>
            <a:r>
              <a:rPr lang="en-US" dirty="0" smtClean="0"/>
              <a:t>7.The Summary Sheet can be made into a pdf and submitted to the Office of Sponsored Programs through EPEX.</a:t>
            </a:r>
            <a:endParaRPr lang="en-US" dirty="0"/>
          </a:p>
        </p:txBody>
      </p:sp>
    </p:spTree>
    <p:extLst>
      <p:ext uri="{BB962C8B-B14F-4D97-AF65-F5344CB8AC3E}">
        <p14:creationId xmlns:p14="http://schemas.microsoft.com/office/powerpoint/2010/main" val="55783856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68313" y="152400"/>
            <a:ext cx="8229600" cy="811213"/>
          </a:xfrm>
        </p:spPr>
        <p:txBody>
          <a:bodyPr/>
          <a:lstStyle/>
          <a:p>
            <a:pPr eaLnBrk="1" hangingPunct="1">
              <a:defRPr/>
            </a:pPr>
            <a:r>
              <a:rPr lang="en-US" sz="4000" dirty="0" smtClean="0">
                <a:solidFill>
                  <a:srgbClr val="FFCC00"/>
                </a:solidFill>
              </a:rPr>
              <a:t>Need Additional Help?</a:t>
            </a:r>
          </a:p>
        </p:txBody>
      </p:sp>
      <p:sp>
        <p:nvSpPr>
          <p:cNvPr id="35843" name="Rectangle 3"/>
          <p:cNvSpPr>
            <a:spLocks noGrp="1" noChangeArrowheads="1"/>
          </p:cNvSpPr>
          <p:nvPr>
            <p:ph type="body" sz="half" idx="1"/>
          </p:nvPr>
        </p:nvSpPr>
        <p:spPr>
          <a:xfrm>
            <a:off x="395288" y="1052513"/>
            <a:ext cx="8569325" cy="5424487"/>
          </a:xfrm>
        </p:spPr>
        <p:txBody>
          <a:bodyPr/>
          <a:lstStyle/>
          <a:p>
            <a:pPr eaLnBrk="1" hangingPunct="1">
              <a:lnSpc>
                <a:spcPct val="70000"/>
              </a:lnSpc>
              <a:buFont typeface="Wingdings" pitchFamily="2" charset="2"/>
              <a:buNone/>
              <a:defRPr/>
            </a:pPr>
            <a:endParaRPr lang="en-US" sz="1400" b="1" dirty="0" smtClean="0"/>
          </a:p>
          <a:p>
            <a:pPr eaLnBrk="1" hangingPunct="1">
              <a:lnSpc>
                <a:spcPct val="70000"/>
              </a:lnSpc>
              <a:buFont typeface="Wingdings" pitchFamily="2" charset="2"/>
              <a:buNone/>
              <a:defRPr/>
            </a:pPr>
            <a:r>
              <a:rPr lang="en-US" sz="1400" b="1" dirty="0" smtClean="0"/>
              <a:t>Contact Emory’s Office of Research Administration for University Policy information: </a:t>
            </a:r>
            <a:endParaRPr lang="en-US" sz="1400" dirty="0" smtClean="0"/>
          </a:p>
          <a:p>
            <a:pPr eaLnBrk="1" hangingPunct="1">
              <a:lnSpc>
                <a:spcPct val="70000"/>
              </a:lnSpc>
              <a:buFont typeface="Wingdings" pitchFamily="2" charset="2"/>
              <a:buNone/>
              <a:defRPr/>
            </a:pPr>
            <a:r>
              <a:rPr lang="en-US" sz="1400" dirty="0" smtClean="0"/>
              <a:t>1599 Clifton Road </a:t>
            </a:r>
          </a:p>
          <a:p>
            <a:pPr eaLnBrk="1" hangingPunct="1">
              <a:lnSpc>
                <a:spcPct val="70000"/>
              </a:lnSpc>
              <a:buFont typeface="Wingdings" pitchFamily="2" charset="2"/>
              <a:buNone/>
              <a:defRPr/>
            </a:pPr>
            <a:r>
              <a:rPr lang="en-US" sz="1400" dirty="0" smtClean="0"/>
              <a:t>6th Floor East </a:t>
            </a:r>
          </a:p>
          <a:p>
            <a:pPr eaLnBrk="1" hangingPunct="1">
              <a:lnSpc>
                <a:spcPct val="70000"/>
              </a:lnSpc>
              <a:buFont typeface="Wingdings" pitchFamily="2" charset="2"/>
              <a:buNone/>
              <a:defRPr/>
            </a:pPr>
            <a:r>
              <a:rPr lang="en-US" sz="1400" dirty="0" smtClean="0"/>
              <a:t>Atlanta, GA 30322 </a:t>
            </a:r>
          </a:p>
          <a:p>
            <a:pPr eaLnBrk="1" hangingPunct="1">
              <a:lnSpc>
                <a:spcPct val="70000"/>
              </a:lnSpc>
              <a:buFont typeface="Wingdings" pitchFamily="2" charset="2"/>
              <a:buNone/>
              <a:defRPr/>
            </a:pPr>
            <a:r>
              <a:rPr lang="en-US" sz="1400" dirty="0" smtClean="0"/>
              <a:t>Phone: (404)712-0046 </a:t>
            </a:r>
          </a:p>
          <a:p>
            <a:pPr eaLnBrk="1" hangingPunct="1">
              <a:lnSpc>
                <a:spcPct val="70000"/>
              </a:lnSpc>
              <a:buFont typeface="Wingdings" pitchFamily="2" charset="2"/>
              <a:buNone/>
              <a:defRPr/>
            </a:pPr>
            <a:r>
              <a:rPr lang="en-US" sz="1400" dirty="0" smtClean="0"/>
              <a:t>Fax: (404)712-0069 </a:t>
            </a:r>
          </a:p>
          <a:p>
            <a:pPr eaLnBrk="1" hangingPunct="1">
              <a:lnSpc>
                <a:spcPct val="70000"/>
              </a:lnSpc>
              <a:buFont typeface="Wingdings" pitchFamily="2" charset="2"/>
              <a:buNone/>
              <a:defRPr/>
            </a:pPr>
            <a:r>
              <a:rPr lang="en-US" sz="1400" dirty="0" smtClean="0"/>
              <a:t>Email: </a:t>
            </a:r>
            <a:r>
              <a:rPr lang="en-US" sz="1400" dirty="0" smtClean="0">
                <a:hlinkClick r:id="rId3"/>
              </a:rPr>
              <a:t>COI-OFFICE@LISTSERV.CC.EMORY.EDU </a:t>
            </a:r>
            <a:endParaRPr lang="en-US" sz="1400" dirty="0" smtClean="0"/>
          </a:p>
          <a:p>
            <a:pPr eaLnBrk="1" hangingPunct="1">
              <a:lnSpc>
                <a:spcPct val="70000"/>
              </a:lnSpc>
              <a:buFont typeface="Wingdings" pitchFamily="2" charset="2"/>
              <a:buNone/>
              <a:defRPr/>
            </a:pPr>
            <a:r>
              <a:rPr lang="en-US" sz="1400" dirty="0" smtClean="0"/>
              <a:t>Website: </a:t>
            </a:r>
            <a:r>
              <a:rPr lang="en-US" sz="1400" dirty="0" smtClean="0">
                <a:hlinkClick r:id="rId4"/>
              </a:rPr>
              <a:t>http://www.coi.emory.edu </a:t>
            </a:r>
            <a:endParaRPr lang="en-US" sz="1400" dirty="0" smtClean="0"/>
          </a:p>
          <a:p>
            <a:pPr eaLnBrk="1" hangingPunct="1">
              <a:lnSpc>
                <a:spcPct val="70000"/>
              </a:lnSpc>
              <a:buFont typeface="Wingdings" pitchFamily="2" charset="2"/>
              <a:buNone/>
              <a:defRPr/>
            </a:pPr>
            <a:r>
              <a:rPr lang="en-US" sz="1400" dirty="0" smtClean="0"/>
              <a:t>Emory Mailstop: 1599 -001-1BU </a:t>
            </a:r>
          </a:p>
          <a:p>
            <a:pPr eaLnBrk="1" hangingPunct="1">
              <a:lnSpc>
                <a:spcPct val="70000"/>
              </a:lnSpc>
              <a:buFont typeface="Wingdings" pitchFamily="2" charset="2"/>
              <a:buNone/>
              <a:defRPr/>
            </a:pPr>
            <a:endParaRPr lang="en-US" sz="1400" dirty="0" smtClean="0"/>
          </a:p>
          <a:p>
            <a:pPr eaLnBrk="1" hangingPunct="1">
              <a:lnSpc>
                <a:spcPct val="70000"/>
              </a:lnSpc>
              <a:buFont typeface="Wingdings" pitchFamily="2" charset="2"/>
              <a:buNone/>
              <a:tabLst>
                <a:tab pos="3716338" algn="l"/>
              </a:tabLst>
              <a:defRPr/>
            </a:pPr>
            <a:r>
              <a:rPr lang="en-US" sz="1400" b="1" dirty="0" smtClean="0"/>
              <a:t>Financial interests and clinical activities: </a:t>
            </a:r>
            <a:endParaRPr lang="en-US" sz="1400" dirty="0" smtClean="0"/>
          </a:p>
          <a:p>
            <a:pPr marL="0" indent="0" eaLnBrk="1" hangingPunct="1">
              <a:lnSpc>
                <a:spcPct val="70000"/>
              </a:lnSpc>
              <a:buFont typeface="Wingdings" pitchFamily="2" charset="2"/>
              <a:buNone/>
              <a:defRPr/>
            </a:pPr>
            <a:r>
              <a:rPr lang="en-US" sz="1400" dirty="0" smtClean="0"/>
              <a:t>Please contact the Office of Compliance Programs at (404) 778-2757 </a:t>
            </a:r>
          </a:p>
          <a:p>
            <a:pPr eaLnBrk="1" hangingPunct="1">
              <a:lnSpc>
                <a:spcPct val="70000"/>
              </a:lnSpc>
              <a:buFont typeface="Wingdings" pitchFamily="2" charset="2"/>
              <a:buNone/>
              <a:defRPr/>
            </a:pPr>
            <a:endParaRPr lang="en-US" sz="1100" dirty="0" smtClean="0"/>
          </a:p>
          <a:p>
            <a:pPr eaLnBrk="1" hangingPunct="1">
              <a:lnSpc>
                <a:spcPct val="70000"/>
              </a:lnSpc>
              <a:buFont typeface="Wingdings" pitchFamily="2" charset="2"/>
              <a:buNone/>
              <a:defRPr/>
            </a:pPr>
            <a:r>
              <a:rPr lang="en-US" sz="1100" b="1" dirty="0" smtClean="0"/>
              <a:t>External activities and school-based policies, please contact your Dean’s Office: </a:t>
            </a:r>
          </a:p>
          <a:p>
            <a:pPr eaLnBrk="1" hangingPunct="1">
              <a:lnSpc>
                <a:spcPct val="70000"/>
              </a:lnSpc>
              <a:buNone/>
              <a:defRPr/>
            </a:pPr>
            <a:r>
              <a:rPr lang="en-US" sz="1100" b="1" dirty="0" smtClean="0"/>
              <a:t>School of Medicine			</a:t>
            </a:r>
            <a:r>
              <a:rPr lang="en-US" sz="1100" dirty="0" smtClean="0"/>
              <a:t>Nell </a:t>
            </a:r>
            <a:r>
              <a:rPr lang="en-US" sz="1100" dirty="0"/>
              <a:t>Hodgson Woodruff School of </a:t>
            </a:r>
            <a:r>
              <a:rPr lang="en-US" sz="1100" dirty="0" smtClean="0"/>
              <a:t>Nursing</a:t>
            </a:r>
            <a:endParaRPr lang="en-US" sz="1100" b="1" dirty="0" smtClean="0"/>
          </a:p>
          <a:p>
            <a:pPr eaLnBrk="1" hangingPunct="1">
              <a:lnSpc>
                <a:spcPct val="70000"/>
              </a:lnSpc>
              <a:buNone/>
              <a:defRPr/>
            </a:pPr>
            <a:r>
              <a:rPr lang="en-US" sz="1100" b="1" dirty="0" smtClean="0"/>
              <a:t>Zainab </a:t>
            </a:r>
            <a:r>
              <a:rPr lang="en-US" sz="1100" b="1" dirty="0" err="1" smtClean="0"/>
              <a:t>Wurie</a:t>
            </a:r>
            <a:r>
              <a:rPr lang="en-US" sz="1100" b="1" dirty="0" smtClean="0"/>
              <a:t> Harvey, JD			</a:t>
            </a:r>
            <a:r>
              <a:rPr lang="en-US" sz="1100" dirty="0"/>
              <a:t>Sandra B. </a:t>
            </a:r>
            <a:r>
              <a:rPr lang="en-US" sz="1100" dirty="0" smtClean="0"/>
              <a:t>Dunbar, DSN, FAAN</a:t>
            </a:r>
            <a:endParaRPr lang="en-US" sz="1100" b="1" dirty="0" smtClean="0"/>
          </a:p>
          <a:p>
            <a:pPr eaLnBrk="1" hangingPunct="1">
              <a:lnSpc>
                <a:spcPct val="70000"/>
              </a:lnSpc>
              <a:buNone/>
              <a:defRPr/>
            </a:pPr>
            <a:r>
              <a:rPr lang="en-US" sz="1100" dirty="0" smtClean="0">
                <a:hlinkClick r:id="rId5"/>
              </a:rPr>
              <a:t>zwurie@emory.edu</a:t>
            </a:r>
            <a:r>
              <a:rPr lang="en-US" sz="1100" dirty="0" smtClean="0"/>
              <a:t>			</a:t>
            </a:r>
            <a:r>
              <a:rPr lang="en-US" sz="1100" dirty="0" err="1" smtClean="0"/>
              <a:t>sbdunba@emory.edu</a:t>
            </a:r>
            <a:endParaRPr lang="en-US" sz="1100" dirty="0" smtClean="0"/>
          </a:p>
          <a:p>
            <a:pPr eaLnBrk="1" hangingPunct="1">
              <a:lnSpc>
                <a:spcPct val="70000"/>
              </a:lnSpc>
              <a:buNone/>
              <a:defRPr/>
            </a:pPr>
            <a:r>
              <a:rPr lang="en-US" sz="1100" b="1" dirty="0" smtClean="0"/>
              <a:t>404-727-3407				404-727-6936</a:t>
            </a:r>
          </a:p>
          <a:p>
            <a:pPr eaLnBrk="1" hangingPunct="1">
              <a:lnSpc>
                <a:spcPct val="70000"/>
              </a:lnSpc>
              <a:buNone/>
              <a:defRPr/>
            </a:pPr>
            <a:endParaRPr lang="en-US" sz="1100" b="1" dirty="0"/>
          </a:p>
          <a:p>
            <a:pPr eaLnBrk="1" hangingPunct="1">
              <a:lnSpc>
                <a:spcPct val="70000"/>
              </a:lnSpc>
              <a:buNone/>
              <a:defRPr/>
            </a:pPr>
            <a:r>
              <a:rPr lang="en-US" sz="1100" b="1" dirty="0" smtClean="0"/>
              <a:t>Emory College/Graduate Arts &amp; Sciences		</a:t>
            </a:r>
            <a:r>
              <a:rPr lang="en-US" sz="1100" b="1" dirty="0" err="1" smtClean="0"/>
              <a:t>Goizueta</a:t>
            </a:r>
            <a:r>
              <a:rPr lang="en-US" sz="1100" b="1" dirty="0" smtClean="0"/>
              <a:t> Business School</a:t>
            </a:r>
          </a:p>
          <a:p>
            <a:pPr eaLnBrk="1" hangingPunct="1">
              <a:lnSpc>
                <a:spcPct val="70000"/>
              </a:lnSpc>
              <a:buNone/>
              <a:defRPr/>
            </a:pPr>
            <a:r>
              <a:rPr lang="en-US" sz="1100" b="1" dirty="0" smtClean="0"/>
              <a:t>Carla </a:t>
            </a:r>
            <a:r>
              <a:rPr lang="en-US" sz="1100" b="1" dirty="0" smtClean="0"/>
              <a:t>Freeman</a:t>
            </a:r>
            <a:r>
              <a:rPr lang="en-US" sz="1100" b="1" smtClean="0"/>
              <a:t>, PhD</a:t>
            </a:r>
            <a:r>
              <a:rPr lang="en-US" sz="1100" b="1" dirty="0" smtClean="0"/>
              <a:t>			Kristy </a:t>
            </a:r>
            <a:r>
              <a:rPr lang="en-US" sz="1100" b="1" dirty="0" err="1" smtClean="0"/>
              <a:t>Towry</a:t>
            </a:r>
            <a:r>
              <a:rPr lang="en-US" sz="1100" b="1" dirty="0" smtClean="0"/>
              <a:t>, PhD</a:t>
            </a:r>
          </a:p>
          <a:p>
            <a:pPr eaLnBrk="1" hangingPunct="1">
              <a:lnSpc>
                <a:spcPct val="70000"/>
              </a:lnSpc>
              <a:buNone/>
              <a:defRPr/>
            </a:pPr>
            <a:r>
              <a:rPr lang="en-US" sz="1100" dirty="0"/>
              <a:t> </a:t>
            </a:r>
            <a:r>
              <a:rPr lang="en-US" sz="1100" dirty="0" smtClean="0">
                <a:hlinkClick r:id="rId6"/>
              </a:rPr>
              <a:t>cfree01@emory.edu</a:t>
            </a:r>
            <a:r>
              <a:rPr lang="en-US" sz="1100" dirty="0" smtClean="0"/>
              <a:t>			</a:t>
            </a:r>
            <a:r>
              <a:rPr lang="en-US" sz="1100" dirty="0">
                <a:hlinkClick r:id="rId7"/>
              </a:rPr>
              <a:t>kristy.towry@emory.edu</a:t>
            </a:r>
            <a:endParaRPr lang="en-US" sz="1100" dirty="0" smtClean="0"/>
          </a:p>
          <a:p>
            <a:pPr eaLnBrk="1" hangingPunct="1">
              <a:lnSpc>
                <a:spcPct val="70000"/>
              </a:lnSpc>
              <a:buNone/>
              <a:defRPr/>
            </a:pPr>
            <a:r>
              <a:rPr lang="mr-IN" sz="1100" dirty="0" smtClean="0"/>
              <a:t>404-727-6059</a:t>
            </a:r>
            <a:r>
              <a:rPr lang="en-US" sz="1100" dirty="0" smtClean="0"/>
              <a:t>				</a:t>
            </a:r>
            <a:r>
              <a:rPr lang="mr-IN" sz="1100" dirty="0"/>
              <a:t>404-727-4895 </a:t>
            </a:r>
            <a:endParaRPr lang="en-US" sz="1100" dirty="0" smtClean="0"/>
          </a:p>
          <a:p>
            <a:pPr eaLnBrk="1" hangingPunct="1">
              <a:lnSpc>
                <a:spcPct val="70000"/>
              </a:lnSpc>
              <a:buNone/>
              <a:defRPr/>
            </a:pPr>
            <a:endParaRPr lang="en-US" sz="1100" b="1" dirty="0"/>
          </a:p>
          <a:p>
            <a:pPr eaLnBrk="1" hangingPunct="1">
              <a:lnSpc>
                <a:spcPct val="70000"/>
              </a:lnSpc>
              <a:buNone/>
              <a:defRPr/>
            </a:pPr>
            <a:r>
              <a:rPr lang="en-US" sz="1100" b="1" dirty="0" smtClean="0"/>
              <a:t>Rollins School of Public Health		School of Law</a:t>
            </a:r>
          </a:p>
          <a:p>
            <a:pPr eaLnBrk="1" hangingPunct="1">
              <a:lnSpc>
                <a:spcPct val="70000"/>
              </a:lnSpc>
              <a:buNone/>
              <a:defRPr/>
            </a:pPr>
            <a:r>
              <a:rPr lang="en-US" sz="1100" b="1" dirty="0" smtClean="0"/>
              <a:t>Dean </a:t>
            </a:r>
            <a:r>
              <a:rPr lang="en-US" sz="1100" b="1" dirty="0" err="1" smtClean="0"/>
              <a:t>Surbey</a:t>
            </a:r>
            <a:r>
              <a:rPr lang="en-US" sz="1100" b="1" dirty="0" smtClean="0"/>
              <a:t>, MBA			Polly J Price, JD</a:t>
            </a:r>
          </a:p>
          <a:p>
            <a:pPr eaLnBrk="1" hangingPunct="1">
              <a:lnSpc>
                <a:spcPct val="70000"/>
              </a:lnSpc>
              <a:buNone/>
              <a:defRPr/>
            </a:pPr>
            <a:r>
              <a:rPr lang="en-US" sz="1100" b="1" dirty="0" smtClean="0">
                <a:hlinkClick r:id="rId8"/>
              </a:rPr>
              <a:t>psurbey@emory.edu</a:t>
            </a:r>
            <a:r>
              <a:rPr lang="en-US" sz="1100" b="1" dirty="0" smtClean="0"/>
              <a:t>			</a:t>
            </a:r>
            <a:r>
              <a:rPr lang="en-US" sz="1100" dirty="0">
                <a:hlinkClick r:id="rId9"/>
              </a:rPr>
              <a:t>pprice@emory.edu</a:t>
            </a:r>
            <a:endParaRPr lang="en-US" sz="1100" b="1" dirty="0" smtClean="0"/>
          </a:p>
          <a:p>
            <a:pPr eaLnBrk="1" hangingPunct="1">
              <a:lnSpc>
                <a:spcPct val="70000"/>
              </a:lnSpc>
              <a:buNone/>
              <a:defRPr/>
            </a:pPr>
            <a:r>
              <a:rPr lang="mr-IN" sz="1100" dirty="0" smtClean="0"/>
              <a:t>404-727-3023</a:t>
            </a:r>
            <a:r>
              <a:rPr lang="en-US" sz="1100" dirty="0" smtClean="0"/>
              <a:t>				404-727-7869</a:t>
            </a:r>
          </a:p>
          <a:p>
            <a:pPr eaLnBrk="1" hangingPunct="1">
              <a:lnSpc>
                <a:spcPct val="70000"/>
              </a:lnSpc>
              <a:buNone/>
              <a:defRPr/>
            </a:pPr>
            <a:endParaRPr lang="en-US" sz="1100" b="1" dirty="0"/>
          </a:p>
        </p:txBody>
      </p:sp>
      <p:sp>
        <p:nvSpPr>
          <p:cNvPr id="4" name="Slide Number Placeholder 5"/>
          <p:cNvSpPr>
            <a:spLocks noGrp="1"/>
          </p:cNvSpPr>
          <p:nvPr>
            <p:ph type="sldNum" sz="quarter" idx="12"/>
          </p:nvPr>
        </p:nvSpPr>
        <p:spPr/>
        <p:txBody>
          <a:bodyPr/>
          <a:lstStyle/>
          <a:p>
            <a:pPr>
              <a:defRPr/>
            </a:pPr>
            <a:fld id="{CE4FF999-0506-4B17-BC29-4FCC53CDD56A}" type="slidenum">
              <a:rPr lang="en-US">
                <a:solidFill>
                  <a:srgbClr val="FFFFFF"/>
                </a:solidFill>
              </a:rPr>
              <a:pPr>
                <a:defRPr/>
              </a:pPr>
              <a:t>8</a:t>
            </a:fld>
            <a:endParaRPr lang="en-US" dirty="0">
              <a:solidFill>
                <a:srgbClr val="FFFFFF"/>
              </a:solidFill>
            </a:endParaRPr>
          </a:p>
        </p:txBody>
      </p:sp>
    </p:spTree>
    <p:extLst>
      <p:ext uri="{BB962C8B-B14F-4D97-AF65-F5344CB8AC3E}">
        <p14:creationId xmlns:p14="http://schemas.microsoft.com/office/powerpoint/2010/main" val="2881598012"/>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Parcel</Template>
  <TotalTime>1207</TotalTime>
  <Words>622</Words>
  <Application>Microsoft Office PowerPoint</Application>
  <PresentationFormat>On-screen Show (4:3)</PresentationFormat>
  <Paragraphs>59</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Cambria</vt:lpstr>
      <vt:lpstr>Wingdings</vt:lpstr>
      <vt:lpstr>Beam</vt:lpstr>
      <vt:lpstr>eCOI electronic Conflict of Interest</vt:lpstr>
      <vt:lpstr>Completing a Proposal Financial Interest in Research Report</vt:lpstr>
      <vt:lpstr>Instructions</vt:lpstr>
      <vt:lpstr>PowerPoint Presentation</vt:lpstr>
      <vt:lpstr>PowerPoint Presentation</vt:lpstr>
      <vt:lpstr>PowerPoint Presentation</vt:lpstr>
      <vt:lpstr>PowerPoint Presentation</vt:lpstr>
      <vt:lpstr>Need Additional Help?</vt:lpstr>
    </vt:vector>
  </TitlesOfParts>
  <Company>Emory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Accessing eCOI</dc:title>
  <dc:creator>Thomas, Jollica</dc:creator>
  <cp:lastModifiedBy>Brutscher, Adrianne E.</cp:lastModifiedBy>
  <cp:revision>38</cp:revision>
  <cp:lastPrinted>2017-07-18T13:13:52Z</cp:lastPrinted>
  <dcterms:created xsi:type="dcterms:W3CDTF">2013-08-22T16:32:45Z</dcterms:created>
  <dcterms:modified xsi:type="dcterms:W3CDTF">2017-07-28T20:23:45Z</dcterms:modified>
</cp:coreProperties>
</file>