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6" r:id="rId3"/>
    <p:sldMasterId id="2147483699" r:id="rId4"/>
    <p:sldMasterId id="2147483712" r:id="rId5"/>
  </p:sldMasterIdLst>
  <p:notesMasterIdLst>
    <p:notesMasterId r:id="rId14"/>
  </p:notesMasterIdLst>
  <p:sldIdLst>
    <p:sldId id="266" r:id="rId6"/>
    <p:sldId id="257" r:id="rId7"/>
    <p:sldId id="259" r:id="rId8"/>
    <p:sldId id="261" r:id="rId9"/>
    <p:sldId id="260" r:id="rId10"/>
    <p:sldId id="264" r:id="rId11"/>
    <p:sldId id="267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3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C6D532-7040-4351-BE90-54C7D6656642}" type="datetimeFigureOut">
              <a:rPr lang="en-US" smtClean="0"/>
              <a:t>7/28/2017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F4910A-CE87-41A7-AFC9-21F467FAA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183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34852" indent="-282635">
              <a:defRPr>
                <a:solidFill>
                  <a:schemeClr val="tx1"/>
                </a:solidFill>
                <a:latin typeface="Arial" charset="0"/>
              </a:defRPr>
            </a:lvl2pPr>
            <a:lvl3pPr marL="1130541" indent="-226108">
              <a:defRPr>
                <a:solidFill>
                  <a:schemeClr val="tx1"/>
                </a:solidFill>
                <a:latin typeface="Arial" charset="0"/>
              </a:defRPr>
            </a:lvl3pPr>
            <a:lvl4pPr marL="1582758" indent="-226108">
              <a:defRPr>
                <a:solidFill>
                  <a:schemeClr val="tx1"/>
                </a:solidFill>
                <a:latin typeface="Arial" charset="0"/>
              </a:defRPr>
            </a:lvl4pPr>
            <a:lvl5pPr marL="2034974" indent="-226108">
              <a:defRPr>
                <a:solidFill>
                  <a:schemeClr val="tx1"/>
                </a:solidFill>
                <a:latin typeface="Arial" charset="0"/>
              </a:defRPr>
            </a:lvl5pPr>
            <a:lvl6pPr marL="2487191" indent="-2261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39407" indent="-2261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1624" indent="-2261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3840" indent="-2261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AAF9BD1-348A-447C-A083-B0882869FFE5}" type="slidenum">
              <a:rPr lang="en-US" smtClean="0">
                <a:solidFill>
                  <a:prstClr val="black"/>
                </a:solidFill>
                <a:latin typeface="Times New Roman" pitchFamily="18" charset="0"/>
              </a:rPr>
              <a:pPr/>
              <a:t>3</a:t>
            </a:fld>
            <a:endParaRPr lang="en-US" smtClean="0">
              <a:solidFill>
                <a:prstClr val="black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220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34852" indent="-282635">
              <a:defRPr>
                <a:solidFill>
                  <a:schemeClr val="tx1"/>
                </a:solidFill>
                <a:latin typeface="Arial" charset="0"/>
              </a:defRPr>
            </a:lvl2pPr>
            <a:lvl3pPr marL="1130541" indent="-226108">
              <a:defRPr>
                <a:solidFill>
                  <a:schemeClr val="tx1"/>
                </a:solidFill>
                <a:latin typeface="Arial" charset="0"/>
              </a:defRPr>
            </a:lvl3pPr>
            <a:lvl4pPr marL="1582758" indent="-226108">
              <a:defRPr>
                <a:solidFill>
                  <a:schemeClr val="tx1"/>
                </a:solidFill>
                <a:latin typeface="Arial" charset="0"/>
              </a:defRPr>
            </a:lvl4pPr>
            <a:lvl5pPr marL="2034974" indent="-226108">
              <a:defRPr>
                <a:solidFill>
                  <a:schemeClr val="tx1"/>
                </a:solidFill>
                <a:latin typeface="Arial" charset="0"/>
              </a:defRPr>
            </a:lvl5pPr>
            <a:lvl6pPr marL="2487191" indent="-2261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39407" indent="-2261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1624" indent="-2261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3840" indent="-2261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281C288-32B8-4932-8BB6-8EB48961A664}" type="slidenum">
              <a:rPr lang="en-US" smtClean="0">
                <a:solidFill>
                  <a:prstClr val="black"/>
                </a:solidFill>
                <a:latin typeface="Times New Roman" pitchFamily="18" charset="0"/>
              </a:rPr>
              <a:pPr/>
              <a:t>4</a:t>
            </a:fld>
            <a:endParaRPr lang="en-US" smtClean="0">
              <a:solidFill>
                <a:prstClr val="black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060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34852" indent="-282635">
              <a:defRPr>
                <a:solidFill>
                  <a:schemeClr val="tx1"/>
                </a:solidFill>
                <a:latin typeface="Arial" charset="0"/>
              </a:defRPr>
            </a:lvl2pPr>
            <a:lvl3pPr marL="1130541" indent="-226108">
              <a:defRPr>
                <a:solidFill>
                  <a:schemeClr val="tx1"/>
                </a:solidFill>
                <a:latin typeface="Arial" charset="0"/>
              </a:defRPr>
            </a:lvl3pPr>
            <a:lvl4pPr marL="1582758" indent="-226108">
              <a:defRPr>
                <a:solidFill>
                  <a:schemeClr val="tx1"/>
                </a:solidFill>
                <a:latin typeface="Arial" charset="0"/>
              </a:defRPr>
            </a:lvl4pPr>
            <a:lvl5pPr marL="2034974" indent="-226108">
              <a:defRPr>
                <a:solidFill>
                  <a:schemeClr val="tx1"/>
                </a:solidFill>
                <a:latin typeface="Arial" charset="0"/>
              </a:defRPr>
            </a:lvl5pPr>
            <a:lvl6pPr marL="2487191" indent="-2261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39407" indent="-2261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1624" indent="-2261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3840" indent="-2261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B2458B7-D075-464E-B24E-3CDD779A0500}" type="slidenum">
              <a:rPr lang="en-US" smtClean="0">
                <a:solidFill>
                  <a:prstClr val="black"/>
                </a:solidFill>
                <a:latin typeface="Times New Roman" pitchFamily="18" charset="0"/>
              </a:rPr>
              <a:pPr/>
              <a:t>5</a:t>
            </a:fld>
            <a:endParaRPr lang="en-US" smtClean="0">
              <a:solidFill>
                <a:prstClr val="black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127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676 w 1722"/>
                <a:gd name="T1" fmla="*/ 43 h 66"/>
                <a:gd name="T2" fmla="*/ 1676 w 1722"/>
                <a:gd name="T3" fmla="*/ 37 h 66"/>
                <a:gd name="T4" fmla="*/ 0 w 1722"/>
                <a:gd name="T5" fmla="*/ 0 h 66"/>
                <a:gd name="T6" fmla="*/ 0 w 1722"/>
                <a:gd name="T7" fmla="*/ 33 h 66"/>
                <a:gd name="T8" fmla="*/ 1676 w 1722"/>
                <a:gd name="T9" fmla="*/ 43 h 66"/>
                <a:gd name="T10" fmla="*/ 1676 w 1722"/>
                <a:gd name="T11" fmla="*/ 43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52 w 975"/>
                <a:gd name="T1" fmla="*/ 48 h 101"/>
                <a:gd name="T2" fmla="*/ 952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52 w 975"/>
                <a:gd name="T9" fmla="*/ 48 h 101"/>
                <a:gd name="T10" fmla="*/ 952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095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095 w 2141"/>
                <a:gd name="T7" fmla="*/ 0 h 198"/>
                <a:gd name="T8" fmla="*/ 2095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13 w 2517"/>
                <a:gd name="T1" fmla="*/ 276 h 276"/>
                <a:gd name="T2" fmla="*/ 2448 w 2517"/>
                <a:gd name="T3" fmla="*/ 204 h 276"/>
                <a:gd name="T4" fmla="*/ 2191 w 2517"/>
                <a:gd name="T5" fmla="*/ 0 h 276"/>
                <a:gd name="T6" fmla="*/ 0 w 2517"/>
                <a:gd name="T7" fmla="*/ 276 h 276"/>
                <a:gd name="T8" fmla="*/ 2113 w 2517"/>
                <a:gd name="T9" fmla="*/ 276 h 276"/>
                <a:gd name="T10" fmla="*/ 2113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06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06 w 729"/>
                <a:gd name="T7" fmla="*/ 240 h 240"/>
                <a:gd name="T8" fmla="*/ 706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06 w 729"/>
                <a:gd name="T1" fmla="*/ 318 h 318"/>
                <a:gd name="T2" fmla="*/ 706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06 w 729"/>
                <a:gd name="T9" fmla="*/ 318 h 318"/>
                <a:gd name="T10" fmla="*/ 706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289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64906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4907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A3ED1-4EAA-4FEB-B337-11D136B46F88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0EDAB-5DAE-48BF-BDD3-4D571DBD3F94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53642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66633-CFDA-4C95-8D31-40AB03E16A5D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1A41E-4C4E-49BF-BA46-A7B1691E6C71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41836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98F8B-C8C5-45AA-8452-B321AFAB2553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8913A-9906-469A-B38B-A8C6F75D7E19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3659613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85BC5-DE48-4B0A-9D34-4933D0446C87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87D7A-B06E-4560-8569-722260696A70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552661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676 w 1722"/>
                <a:gd name="T1" fmla="*/ 43 h 66"/>
                <a:gd name="T2" fmla="*/ 1676 w 1722"/>
                <a:gd name="T3" fmla="*/ 37 h 66"/>
                <a:gd name="T4" fmla="*/ 0 w 1722"/>
                <a:gd name="T5" fmla="*/ 0 h 66"/>
                <a:gd name="T6" fmla="*/ 0 w 1722"/>
                <a:gd name="T7" fmla="*/ 33 h 66"/>
                <a:gd name="T8" fmla="*/ 1676 w 1722"/>
                <a:gd name="T9" fmla="*/ 43 h 66"/>
                <a:gd name="T10" fmla="*/ 1676 w 1722"/>
                <a:gd name="T11" fmla="*/ 43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52 w 975"/>
                <a:gd name="T1" fmla="*/ 48 h 101"/>
                <a:gd name="T2" fmla="*/ 952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52 w 975"/>
                <a:gd name="T9" fmla="*/ 48 h 101"/>
                <a:gd name="T10" fmla="*/ 952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095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095 w 2141"/>
                <a:gd name="T7" fmla="*/ 0 h 198"/>
                <a:gd name="T8" fmla="*/ 2095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13 w 2517"/>
                <a:gd name="T1" fmla="*/ 276 h 276"/>
                <a:gd name="T2" fmla="*/ 2448 w 2517"/>
                <a:gd name="T3" fmla="*/ 204 h 276"/>
                <a:gd name="T4" fmla="*/ 2191 w 2517"/>
                <a:gd name="T5" fmla="*/ 0 h 276"/>
                <a:gd name="T6" fmla="*/ 0 w 2517"/>
                <a:gd name="T7" fmla="*/ 276 h 276"/>
                <a:gd name="T8" fmla="*/ 2113 w 2517"/>
                <a:gd name="T9" fmla="*/ 276 h 276"/>
                <a:gd name="T10" fmla="*/ 2113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06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06 w 729"/>
                <a:gd name="T7" fmla="*/ 240 h 240"/>
                <a:gd name="T8" fmla="*/ 706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06 w 729"/>
                <a:gd name="T1" fmla="*/ 318 h 318"/>
                <a:gd name="T2" fmla="*/ 706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06 w 729"/>
                <a:gd name="T9" fmla="*/ 318 h 318"/>
                <a:gd name="T10" fmla="*/ 706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289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64906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4907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A3ED1-4EAA-4FEB-B337-11D136B46F88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0EDAB-5DAE-48BF-BDD3-4D571DBD3F94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217932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FF6F4-C104-445D-B7DC-70FD164C2E96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3FD77-5F7B-4BF4-9F8F-B59F8FA2BFD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579262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6FAD6-2418-4478-A87F-492396635A91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314C4E-7BCC-46CD-A973-E296CA0D587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415944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AF431-39B1-408C-BF08-041096CF1320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54F86-F429-4289-9038-F9777AD0C24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970821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E3933-2365-4C92-8082-6D753D35BD02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92F3E-4CC2-4D5F-BA36-8848EC438C0B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481942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2B8D3-CA0B-4909-9483-F787901F71A7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7647C-1281-4D63-BCDC-4A0D52075EF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68841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28576-EB0C-47CA-A2D2-D770B3D83DDD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94601-A4A5-4BCA-B42F-365119174BD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48175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FF6F4-C104-445D-B7DC-70FD164C2E96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3FD77-5F7B-4BF4-9F8F-B59F8FA2BFD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829228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23866-5E4C-4A41-B524-8E7B4DC352AF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C7BF3-54A6-4E48-A2B1-475B0056858B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605799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D3987-B179-4DE5-92CF-BFE19CF3053B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3A0C3-081F-4DB6-BEC0-8BF05CDD3F6F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561066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66633-CFDA-4C95-8D31-40AB03E16A5D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1A41E-4C4E-49BF-BA46-A7B1691E6C71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652373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98F8B-C8C5-45AA-8452-B321AFAB2553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8913A-9906-469A-B38B-A8C6F75D7E19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185219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85BC5-DE48-4B0A-9D34-4933D0446C87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87D7A-B06E-4560-8569-722260696A70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481552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676 w 1722"/>
                <a:gd name="T1" fmla="*/ 43 h 66"/>
                <a:gd name="T2" fmla="*/ 1676 w 1722"/>
                <a:gd name="T3" fmla="*/ 37 h 66"/>
                <a:gd name="T4" fmla="*/ 0 w 1722"/>
                <a:gd name="T5" fmla="*/ 0 h 66"/>
                <a:gd name="T6" fmla="*/ 0 w 1722"/>
                <a:gd name="T7" fmla="*/ 33 h 66"/>
                <a:gd name="T8" fmla="*/ 1676 w 1722"/>
                <a:gd name="T9" fmla="*/ 43 h 66"/>
                <a:gd name="T10" fmla="*/ 1676 w 1722"/>
                <a:gd name="T11" fmla="*/ 43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52 w 975"/>
                <a:gd name="T1" fmla="*/ 48 h 101"/>
                <a:gd name="T2" fmla="*/ 952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52 w 975"/>
                <a:gd name="T9" fmla="*/ 48 h 101"/>
                <a:gd name="T10" fmla="*/ 952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095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095 w 2141"/>
                <a:gd name="T7" fmla="*/ 0 h 198"/>
                <a:gd name="T8" fmla="*/ 2095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13 w 2517"/>
                <a:gd name="T1" fmla="*/ 276 h 276"/>
                <a:gd name="T2" fmla="*/ 2448 w 2517"/>
                <a:gd name="T3" fmla="*/ 204 h 276"/>
                <a:gd name="T4" fmla="*/ 2191 w 2517"/>
                <a:gd name="T5" fmla="*/ 0 h 276"/>
                <a:gd name="T6" fmla="*/ 0 w 2517"/>
                <a:gd name="T7" fmla="*/ 276 h 276"/>
                <a:gd name="T8" fmla="*/ 2113 w 2517"/>
                <a:gd name="T9" fmla="*/ 276 h 276"/>
                <a:gd name="T10" fmla="*/ 2113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06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06 w 729"/>
                <a:gd name="T7" fmla="*/ 240 h 240"/>
                <a:gd name="T8" fmla="*/ 706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06 w 729"/>
                <a:gd name="T1" fmla="*/ 318 h 318"/>
                <a:gd name="T2" fmla="*/ 706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06 w 729"/>
                <a:gd name="T9" fmla="*/ 318 h 318"/>
                <a:gd name="T10" fmla="*/ 706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289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64906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4907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A3ED1-4EAA-4FEB-B337-11D136B46F88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0EDAB-5DAE-48BF-BDD3-4D571DBD3F94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734686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FF6F4-C104-445D-B7DC-70FD164C2E96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3FD77-5F7B-4BF4-9F8F-B59F8FA2BFD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088622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6FAD6-2418-4478-A87F-492396635A91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314C4E-7BCC-46CD-A973-E296CA0D587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179188"/>
      </p:ext>
    </p:extLst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AF431-39B1-408C-BF08-041096CF1320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54F86-F429-4289-9038-F9777AD0C24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965678"/>
      </p:ext>
    </p:extLst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E3933-2365-4C92-8082-6D753D35BD02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92F3E-4CC2-4D5F-BA36-8848EC438C0B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14329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6FAD6-2418-4478-A87F-492396635A91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314C4E-7BCC-46CD-A973-E296CA0D587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311907"/>
      </p:ext>
    </p:extLst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2B8D3-CA0B-4909-9483-F787901F71A7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7647C-1281-4D63-BCDC-4A0D52075EF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507028"/>
      </p:ext>
    </p:extLst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28576-EB0C-47CA-A2D2-D770B3D83DDD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94601-A4A5-4BCA-B42F-365119174BD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283394"/>
      </p:ext>
    </p:extLst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23866-5E4C-4A41-B524-8E7B4DC352AF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C7BF3-54A6-4E48-A2B1-475B0056858B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295758"/>
      </p:ext>
    </p:extLst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D3987-B179-4DE5-92CF-BFE19CF3053B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3A0C3-081F-4DB6-BEC0-8BF05CDD3F6F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7903288"/>
      </p:ext>
    </p:extLst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66633-CFDA-4C95-8D31-40AB03E16A5D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1A41E-4C4E-49BF-BA46-A7B1691E6C71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39516"/>
      </p:ext>
    </p:extLst>
  </p:cSld>
  <p:clrMapOvr>
    <a:masterClrMapping/>
  </p:clrMapOvr>
  <p:transition spd="med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98F8B-C8C5-45AA-8452-B321AFAB2553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8913A-9906-469A-B38B-A8C6F75D7E19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9081560"/>
      </p:ext>
    </p:extLst>
  </p:cSld>
  <p:clrMapOvr>
    <a:masterClrMapping/>
  </p:clrMapOvr>
  <p:transition spd="med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85BC5-DE48-4B0A-9D34-4933D0446C87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87D7A-B06E-4560-8569-722260696A70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741761"/>
      </p:ext>
    </p:extLst>
  </p:cSld>
  <p:clrMapOvr>
    <a:masterClrMapping/>
  </p:clrMapOvr>
  <p:transition spd="med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676 w 1722"/>
                <a:gd name="T1" fmla="*/ 43 h 66"/>
                <a:gd name="T2" fmla="*/ 1676 w 1722"/>
                <a:gd name="T3" fmla="*/ 37 h 66"/>
                <a:gd name="T4" fmla="*/ 0 w 1722"/>
                <a:gd name="T5" fmla="*/ 0 h 66"/>
                <a:gd name="T6" fmla="*/ 0 w 1722"/>
                <a:gd name="T7" fmla="*/ 33 h 66"/>
                <a:gd name="T8" fmla="*/ 1676 w 1722"/>
                <a:gd name="T9" fmla="*/ 43 h 66"/>
                <a:gd name="T10" fmla="*/ 1676 w 1722"/>
                <a:gd name="T11" fmla="*/ 43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52 w 975"/>
                <a:gd name="T1" fmla="*/ 48 h 101"/>
                <a:gd name="T2" fmla="*/ 952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52 w 975"/>
                <a:gd name="T9" fmla="*/ 48 h 101"/>
                <a:gd name="T10" fmla="*/ 952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095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095 w 2141"/>
                <a:gd name="T7" fmla="*/ 0 h 198"/>
                <a:gd name="T8" fmla="*/ 2095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13 w 2517"/>
                <a:gd name="T1" fmla="*/ 276 h 276"/>
                <a:gd name="T2" fmla="*/ 2448 w 2517"/>
                <a:gd name="T3" fmla="*/ 204 h 276"/>
                <a:gd name="T4" fmla="*/ 2191 w 2517"/>
                <a:gd name="T5" fmla="*/ 0 h 276"/>
                <a:gd name="T6" fmla="*/ 0 w 2517"/>
                <a:gd name="T7" fmla="*/ 276 h 276"/>
                <a:gd name="T8" fmla="*/ 2113 w 2517"/>
                <a:gd name="T9" fmla="*/ 276 h 276"/>
                <a:gd name="T10" fmla="*/ 2113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06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06 w 729"/>
                <a:gd name="T7" fmla="*/ 240 h 240"/>
                <a:gd name="T8" fmla="*/ 706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06 w 729"/>
                <a:gd name="T1" fmla="*/ 318 h 318"/>
                <a:gd name="T2" fmla="*/ 706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06 w 729"/>
                <a:gd name="T9" fmla="*/ 318 h 318"/>
                <a:gd name="T10" fmla="*/ 706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289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64906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4907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A3ED1-4EAA-4FEB-B337-11D136B46F88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0EDAB-5DAE-48BF-BDD3-4D571DBD3F94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0090054"/>
      </p:ext>
    </p:extLst>
  </p:cSld>
  <p:clrMapOvr>
    <a:masterClrMapping/>
  </p:clrMapOvr>
  <p:transition spd="med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FF6F4-C104-445D-B7DC-70FD164C2E96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3FD77-5F7B-4BF4-9F8F-B59F8FA2BFD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24896"/>
      </p:ext>
    </p:extLst>
  </p:cSld>
  <p:clrMapOvr>
    <a:masterClrMapping/>
  </p:clrMapOvr>
  <p:transition spd="med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6FAD6-2418-4478-A87F-492396635A91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314C4E-7BCC-46CD-A973-E296CA0D587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52071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AF431-39B1-408C-BF08-041096CF1320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54F86-F429-4289-9038-F9777AD0C24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673560"/>
      </p:ext>
    </p:extLst>
  </p:cSld>
  <p:clrMapOvr>
    <a:masterClrMapping/>
  </p:clrMapOvr>
  <p:transition spd="med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AF431-39B1-408C-BF08-041096CF1320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54F86-F429-4289-9038-F9777AD0C24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00950"/>
      </p:ext>
    </p:extLst>
  </p:cSld>
  <p:clrMapOvr>
    <a:masterClrMapping/>
  </p:clrMapOvr>
  <p:transition spd="med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E3933-2365-4C92-8082-6D753D35BD02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92F3E-4CC2-4D5F-BA36-8848EC438C0B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395467"/>
      </p:ext>
    </p:extLst>
  </p:cSld>
  <p:clrMapOvr>
    <a:masterClrMapping/>
  </p:clrMapOvr>
  <p:transition spd="med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2B8D3-CA0B-4909-9483-F787901F71A7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7647C-1281-4D63-BCDC-4A0D52075EF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232221"/>
      </p:ext>
    </p:extLst>
  </p:cSld>
  <p:clrMapOvr>
    <a:masterClrMapping/>
  </p:clrMapOvr>
  <p:transition spd="med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28576-EB0C-47CA-A2D2-D770B3D83DDD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94601-A4A5-4BCA-B42F-365119174BD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242869"/>
      </p:ext>
    </p:extLst>
  </p:cSld>
  <p:clrMapOvr>
    <a:masterClrMapping/>
  </p:clrMapOvr>
  <p:transition spd="med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23866-5E4C-4A41-B524-8E7B4DC352AF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C7BF3-54A6-4E48-A2B1-475B0056858B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250862"/>
      </p:ext>
    </p:extLst>
  </p:cSld>
  <p:clrMapOvr>
    <a:masterClrMapping/>
  </p:clrMapOvr>
  <p:transition spd="med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D3987-B179-4DE5-92CF-BFE19CF3053B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3A0C3-081F-4DB6-BEC0-8BF05CDD3F6F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215030"/>
      </p:ext>
    </p:extLst>
  </p:cSld>
  <p:clrMapOvr>
    <a:masterClrMapping/>
  </p:clrMapOvr>
  <p:transition spd="med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66633-CFDA-4C95-8D31-40AB03E16A5D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1A41E-4C4E-49BF-BA46-A7B1691E6C71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408545"/>
      </p:ext>
    </p:extLst>
  </p:cSld>
  <p:clrMapOvr>
    <a:masterClrMapping/>
  </p:clrMapOvr>
  <p:transition spd="med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98F8B-C8C5-45AA-8452-B321AFAB2553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8913A-9906-469A-B38B-A8C6F75D7E19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488377"/>
      </p:ext>
    </p:extLst>
  </p:cSld>
  <p:clrMapOvr>
    <a:masterClrMapping/>
  </p:clrMapOvr>
  <p:transition spd="med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85BC5-DE48-4B0A-9D34-4933D0446C87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87D7A-B06E-4560-8569-722260696A70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194068"/>
      </p:ext>
    </p:extLst>
  </p:cSld>
  <p:clrMapOvr>
    <a:masterClrMapping/>
  </p:clrMapOvr>
  <p:transition spd="med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680 w 1722"/>
                <a:gd name="T1" fmla="*/ 45 h 66"/>
                <a:gd name="T2" fmla="*/ 1680 w 1722"/>
                <a:gd name="T3" fmla="*/ 39 h 66"/>
                <a:gd name="T4" fmla="*/ 0 w 1722"/>
                <a:gd name="T5" fmla="*/ 0 h 66"/>
                <a:gd name="T6" fmla="*/ 0 w 1722"/>
                <a:gd name="T7" fmla="*/ 33 h 66"/>
                <a:gd name="T8" fmla="*/ 1680 w 1722"/>
                <a:gd name="T9" fmla="*/ 45 h 66"/>
                <a:gd name="T10" fmla="*/ 1680 w 1722"/>
                <a:gd name="T11" fmla="*/ 45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FFFFFF"/>
                </a:solidFill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54 w 975"/>
                <a:gd name="T1" fmla="*/ 48 h 101"/>
                <a:gd name="T2" fmla="*/ 954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54 w 975"/>
                <a:gd name="T9" fmla="*/ 48 h 101"/>
                <a:gd name="T10" fmla="*/ 954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FFFFFF"/>
                </a:solidFill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099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099 w 2141"/>
                <a:gd name="T7" fmla="*/ 0 h 198"/>
                <a:gd name="T8" fmla="*/ 2099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FFFFFF"/>
                </a:solidFill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19 w 2517"/>
                <a:gd name="T1" fmla="*/ 276 h 276"/>
                <a:gd name="T2" fmla="*/ 2454 w 2517"/>
                <a:gd name="T3" fmla="*/ 204 h 276"/>
                <a:gd name="T4" fmla="*/ 2197 w 2517"/>
                <a:gd name="T5" fmla="*/ 0 h 276"/>
                <a:gd name="T6" fmla="*/ 0 w 2517"/>
                <a:gd name="T7" fmla="*/ 276 h 276"/>
                <a:gd name="T8" fmla="*/ 2119 w 2517"/>
                <a:gd name="T9" fmla="*/ 276 h 276"/>
                <a:gd name="T10" fmla="*/ 2119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FFFFFF"/>
                </a:solidFill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08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08 w 729"/>
                <a:gd name="T7" fmla="*/ 240 h 240"/>
                <a:gd name="T8" fmla="*/ 708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FFFFFF"/>
                </a:solidFill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08 w 729"/>
                <a:gd name="T1" fmla="*/ 318 h 318"/>
                <a:gd name="T2" fmla="*/ 708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08 w 729"/>
                <a:gd name="T9" fmla="*/ 318 h 318"/>
                <a:gd name="T10" fmla="*/ 708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FFFFFF"/>
                </a:solidFill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FFFFFF"/>
                </a:solidFill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FFFFFF"/>
                </a:solidFill>
              </a:endParaRPr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FFFFFF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291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FFFFFF"/>
                </a:solidFill>
              </a:endParaRPr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FFFFFF"/>
                </a:solidFill>
              </a:endParaRPr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64906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4907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3B306-DE50-4EC9-941E-3F5476437BF0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1700F-0F1A-4FE2-9880-83B6CCA6F9D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699173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E3933-2365-4C92-8082-6D753D35BD02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92F3E-4CC2-4D5F-BA36-8848EC438C0B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18640"/>
      </p:ext>
    </p:extLst>
  </p:cSld>
  <p:clrMapOvr>
    <a:masterClrMapping/>
  </p:clrMapOvr>
  <p:transition spd="med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9B0CF-721B-41D1-9565-F3178A7A9C17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864CC-3C4A-462F-993F-F1A09361FCDB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101603"/>
      </p:ext>
    </p:extLst>
  </p:cSld>
  <p:clrMapOvr>
    <a:masterClrMapping/>
  </p:clrMapOvr>
  <p:transition spd="med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39CAE-502B-4ABD-80C6-4D612DF89A2F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52350B-77AB-407C-9362-1BCFE2D0B281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945131"/>
      </p:ext>
    </p:extLst>
  </p:cSld>
  <p:clrMapOvr>
    <a:masterClrMapping/>
  </p:clrMapOvr>
  <p:transition spd="med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31CAE-9A8E-41F6-BE83-69213B3F0BC7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6053C-D5CB-40E8-A72A-171BA608A686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400374"/>
      </p:ext>
    </p:extLst>
  </p:cSld>
  <p:clrMapOvr>
    <a:masterClrMapping/>
  </p:clrMapOvr>
  <p:transition spd="med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0F289-9A20-4CCB-AEF0-10C4DB3A0E83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333AA-8C88-4E19-B96F-FBEF99C4892B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614452"/>
      </p:ext>
    </p:extLst>
  </p:cSld>
  <p:clrMapOvr>
    <a:masterClrMapping/>
  </p:clrMapOvr>
  <p:transition spd="med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2104B-5571-4F4B-ABEB-EAE5F5C15907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FE932E-FAB1-4EFE-A398-80F347EA6733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041549"/>
      </p:ext>
    </p:extLst>
  </p:cSld>
  <p:clrMapOvr>
    <a:masterClrMapping/>
  </p:clrMapOvr>
  <p:transition spd="med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E89EF-641B-42C9-8E5A-C864BA0ACE64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E3095-37D8-47C6-AC22-377FBF2F7711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084493"/>
      </p:ext>
    </p:extLst>
  </p:cSld>
  <p:clrMapOvr>
    <a:masterClrMapping/>
  </p:clrMapOvr>
  <p:transition spd="med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84FB1-F0AF-4876-B282-70835AF879DC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FB250-2A4B-432E-B341-1DA8F59F1959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416403"/>
      </p:ext>
    </p:extLst>
  </p:cSld>
  <p:clrMapOvr>
    <a:masterClrMapping/>
  </p:clrMapOvr>
  <p:transition spd="med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A6202-1F53-4F02-A079-9234059A835A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77746F-D22F-4A81-AA27-BC96A512164B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716616"/>
      </p:ext>
    </p:extLst>
  </p:cSld>
  <p:clrMapOvr>
    <a:masterClrMapping/>
  </p:clrMapOvr>
  <p:transition spd="med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DC3F5-BC5D-4566-AC32-539A5A5EFEB5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80B9C-1270-41A8-91CF-1564CB79BC97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787261"/>
      </p:ext>
    </p:extLst>
  </p:cSld>
  <p:clrMapOvr>
    <a:masterClrMapping/>
  </p:clrMapOvr>
  <p:transition spd="med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51999C-D905-4C1D-BEDE-334B1A517DCF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308A3-0C6A-4728-9F36-DC6F42D67CF6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785998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2B8D3-CA0B-4909-9483-F787901F71A7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7647C-1281-4D63-BCDC-4A0D52075EF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06679"/>
      </p:ext>
    </p:extLst>
  </p:cSld>
  <p:clrMapOvr>
    <a:masterClrMapping/>
  </p:clrMapOvr>
  <p:transition spd="med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DBCE4-F237-4DD2-AD4C-8E45D07DD035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1E835-7148-4C24-A897-203E58A6BF4E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79890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28576-EB0C-47CA-A2D2-D770B3D83DDD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94601-A4A5-4BCA-B42F-365119174BD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94474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23866-5E4C-4A41-B524-8E7B4DC352AF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C7BF3-54A6-4E48-A2B1-475B0056858B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131616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D3987-B179-4DE5-92CF-BFE19CF3053B}" type="datetime1">
              <a:rPr lang="en-US">
                <a:solidFill>
                  <a:srgbClr val="FFFFFF"/>
                </a:solidFill>
              </a:rPr>
              <a:pPr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3A0C3-081F-4DB6-BEC0-8BF05CDD3F6F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405229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16384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4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4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676 w 1722"/>
                <a:gd name="T1" fmla="*/ 43 h 66"/>
                <a:gd name="T2" fmla="*/ 1676 w 1722"/>
                <a:gd name="T3" fmla="*/ 37 h 66"/>
                <a:gd name="T4" fmla="*/ 0 w 1722"/>
                <a:gd name="T5" fmla="*/ 0 h 66"/>
                <a:gd name="T6" fmla="*/ 0 w 1722"/>
                <a:gd name="T7" fmla="*/ 33 h 66"/>
                <a:gd name="T8" fmla="*/ 1676 w 1722"/>
                <a:gd name="T9" fmla="*/ 43 h 66"/>
                <a:gd name="T10" fmla="*/ 1676 w 1722"/>
                <a:gd name="T11" fmla="*/ 43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4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52 w 975"/>
                <a:gd name="T1" fmla="*/ 48 h 101"/>
                <a:gd name="T2" fmla="*/ 952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52 w 975"/>
                <a:gd name="T9" fmla="*/ 48 h 101"/>
                <a:gd name="T10" fmla="*/ 952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095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095 w 2141"/>
                <a:gd name="T7" fmla="*/ 0 h 198"/>
                <a:gd name="T8" fmla="*/ 2095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5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13 w 2517"/>
                <a:gd name="T1" fmla="*/ 276 h 276"/>
                <a:gd name="T2" fmla="*/ 2448 w 2517"/>
                <a:gd name="T3" fmla="*/ 204 h 276"/>
                <a:gd name="T4" fmla="*/ 2191 w 2517"/>
                <a:gd name="T5" fmla="*/ 0 h 276"/>
                <a:gd name="T6" fmla="*/ 0 w 2517"/>
                <a:gd name="T7" fmla="*/ 276 h 276"/>
                <a:gd name="T8" fmla="*/ 2113 w 2517"/>
                <a:gd name="T9" fmla="*/ 276 h 276"/>
                <a:gd name="T10" fmla="*/ 2113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5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42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06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06 w 729"/>
                <a:gd name="T7" fmla="*/ 240 h 240"/>
                <a:gd name="T8" fmla="*/ 706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5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44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06 w 729"/>
                <a:gd name="T1" fmla="*/ 318 h 318"/>
                <a:gd name="T2" fmla="*/ 706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06 w 729"/>
                <a:gd name="T9" fmla="*/ 318 h 318"/>
                <a:gd name="T10" fmla="*/ 706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5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5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5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48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6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50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6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6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6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54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6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6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57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289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6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59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7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16388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388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63882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388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884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A12106-A17D-4561-9EF0-2A6CD8346304}" type="datetime1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63885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63886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67580F-B5FC-41F3-8E70-EE75C617BB4B}" type="slidenum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16476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med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5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16384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4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4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676 w 1722"/>
                <a:gd name="T1" fmla="*/ 43 h 66"/>
                <a:gd name="T2" fmla="*/ 1676 w 1722"/>
                <a:gd name="T3" fmla="*/ 37 h 66"/>
                <a:gd name="T4" fmla="*/ 0 w 1722"/>
                <a:gd name="T5" fmla="*/ 0 h 66"/>
                <a:gd name="T6" fmla="*/ 0 w 1722"/>
                <a:gd name="T7" fmla="*/ 33 h 66"/>
                <a:gd name="T8" fmla="*/ 1676 w 1722"/>
                <a:gd name="T9" fmla="*/ 43 h 66"/>
                <a:gd name="T10" fmla="*/ 1676 w 1722"/>
                <a:gd name="T11" fmla="*/ 43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4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52 w 975"/>
                <a:gd name="T1" fmla="*/ 48 h 101"/>
                <a:gd name="T2" fmla="*/ 952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52 w 975"/>
                <a:gd name="T9" fmla="*/ 48 h 101"/>
                <a:gd name="T10" fmla="*/ 952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095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095 w 2141"/>
                <a:gd name="T7" fmla="*/ 0 h 198"/>
                <a:gd name="T8" fmla="*/ 2095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5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13 w 2517"/>
                <a:gd name="T1" fmla="*/ 276 h 276"/>
                <a:gd name="T2" fmla="*/ 2448 w 2517"/>
                <a:gd name="T3" fmla="*/ 204 h 276"/>
                <a:gd name="T4" fmla="*/ 2191 w 2517"/>
                <a:gd name="T5" fmla="*/ 0 h 276"/>
                <a:gd name="T6" fmla="*/ 0 w 2517"/>
                <a:gd name="T7" fmla="*/ 276 h 276"/>
                <a:gd name="T8" fmla="*/ 2113 w 2517"/>
                <a:gd name="T9" fmla="*/ 276 h 276"/>
                <a:gd name="T10" fmla="*/ 2113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5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42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06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06 w 729"/>
                <a:gd name="T7" fmla="*/ 240 h 240"/>
                <a:gd name="T8" fmla="*/ 706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5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44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06 w 729"/>
                <a:gd name="T1" fmla="*/ 318 h 318"/>
                <a:gd name="T2" fmla="*/ 706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06 w 729"/>
                <a:gd name="T9" fmla="*/ 318 h 318"/>
                <a:gd name="T10" fmla="*/ 706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5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5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5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48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6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50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6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6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6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54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6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6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57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289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6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59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7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16388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388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63882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388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884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A12106-A17D-4561-9EF0-2A6CD8346304}" type="datetime1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63885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63886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67580F-B5FC-41F3-8E70-EE75C617BB4B}" type="slidenum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39975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ransition spd="med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5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16384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4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4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676 w 1722"/>
                <a:gd name="T1" fmla="*/ 43 h 66"/>
                <a:gd name="T2" fmla="*/ 1676 w 1722"/>
                <a:gd name="T3" fmla="*/ 37 h 66"/>
                <a:gd name="T4" fmla="*/ 0 w 1722"/>
                <a:gd name="T5" fmla="*/ 0 h 66"/>
                <a:gd name="T6" fmla="*/ 0 w 1722"/>
                <a:gd name="T7" fmla="*/ 33 h 66"/>
                <a:gd name="T8" fmla="*/ 1676 w 1722"/>
                <a:gd name="T9" fmla="*/ 43 h 66"/>
                <a:gd name="T10" fmla="*/ 1676 w 1722"/>
                <a:gd name="T11" fmla="*/ 43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4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52 w 975"/>
                <a:gd name="T1" fmla="*/ 48 h 101"/>
                <a:gd name="T2" fmla="*/ 952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52 w 975"/>
                <a:gd name="T9" fmla="*/ 48 h 101"/>
                <a:gd name="T10" fmla="*/ 952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095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095 w 2141"/>
                <a:gd name="T7" fmla="*/ 0 h 198"/>
                <a:gd name="T8" fmla="*/ 2095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5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13 w 2517"/>
                <a:gd name="T1" fmla="*/ 276 h 276"/>
                <a:gd name="T2" fmla="*/ 2448 w 2517"/>
                <a:gd name="T3" fmla="*/ 204 h 276"/>
                <a:gd name="T4" fmla="*/ 2191 w 2517"/>
                <a:gd name="T5" fmla="*/ 0 h 276"/>
                <a:gd name="T6" fmla="*/ 0 w 2517"/>
                <a:gd name="T7" fmla="*/ 276 h 276"/>
                <a:gd name="T8" fmla="*/ 2113 w 2517"/>
                <a:gd name="T9" fmla="*/ 276 h 276"/>
                <a:gd name="T10" fmla="*/ 2113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5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42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06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06 w 729"/>
                <a:gd name="T7" fmla="*/ 240 h 240"/>
                <a:gd name="T8" fmla="*/ 706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5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44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06 w 729"/>
                <a:gd name="T1" fmla="*/ 318 h 318"/>
                <a:gd name="T2" fmla="*/ 706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06 w 729"/>
                <a:gd name="T9" fmla="*/ 318 h 318"/>
                <a:gd name="T10" fmla="*/ 706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5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5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5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48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6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50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6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6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6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54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6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6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57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289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6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59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7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16388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388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63882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388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884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A12106-A17D-4561-9EF0-2A6CD8346304}" type="datetime1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63885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63886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67580F-B5FC-41F3-8E70-EE75C617BB4B}" type="slidenum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0196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ransition spd="med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5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16384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4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4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676 w 1722"/>
                <a:gd name="T1" fmla="*/ 43 h 66"/>
                <a:gd name="T2" fmla="*/ 1676 w 1722"/>
                <a:gd name="T3" fmla="*/ 37 h 66"/>
                <a:gd name="T4" fmla="*/ 0 w 1722"/>
                <a:gd name="T5" fmla="*/ 0 h 66"/>
                <a:gd name="T6" fmla="*/ 0 w 1722"/>
                <a:gd name="T7" fmla="*/ 33 h 66"/>
                <a:gd name="T8" fmla="*/ 1676 w 1722"/>
                <a:gd name="T9" fmla="*/ 43 h 66"/>
                <a:gd name="T10" fmla="*/ 1676 w 1722"/>
                <a:gd name="T11" fmla="*/ 43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4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52 w 975"/>
                <a:gd name="T1" fmla="*/ 48 h 101"/>
                <a:gd name="T2" fmla="*/ 952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52 w 975"/>
                <a:gd name="T9" fmla="*/ 48 h 101"/>
                <a:gd name="T10" fmla="*/ 952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095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095 w 2141"/>
                <a:gd name="T7" fmla="*/ 0 h 198"/>
                <a:gd name="T8" fmla="*/ 2095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5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13 w 2517"/>
                <a:gd name="T1" fmla="*/ 276 h 276"/>
                <a:gd name="T2" fmla="*/ 2448 w 2517"/>
                <a:gd name="T3" fmla="*/ 204 h 276"/>
                <a:gd name="T4" fmla="*/ 2191 w 2517"/>
                <a:gd name="T5" fmla="*/ 0 h 276"/>
                <a:gd name="T6" fmla="*/ 0 w 2517"/>
                <a:gd name="T7" fmla="*/ 276 h 276"/>
                <a:gd name="T8" fmla="*/ 2113 w 2517"/>
                <a:gd name="T9" fmla="*/ 276 h 276"/>
                <a:gd name="T10" fmla="*/ 2113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5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42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06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06 w 729"/>
                <a:gd name="T7" fmla="*/ 240 h 240"/>
                <a:gd name="T8" fmla="*/ 706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5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44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06 w 729"/>
                <a:gd name="T1" fmla="*/ 318 h 318"/>
                <a:gd name="T2" fmla="*/ 706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06 w 729"/>
                <a:gd name="T9" fmla="*/ 318 h 318"/>
                <a:gd name="T10" fmla="*/ 706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5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5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5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48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6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50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6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6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6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54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6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6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57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289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6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59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87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16388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388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63882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388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884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A12106-A17D-4561-9EF0-2A6CD8346304}" type="datetime1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63885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63886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67580F-B5FC-41F3-8E70-EE75C617BB4B}" type="slidenum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58095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ransition spd="med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5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16384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4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4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680 w 1722"/>
                <a:gd name="T1" fmla="*/ 45 h 66"/>
                <a:gd name="T2" fmla="*/ 1680 w 1722"/>
                <a:gd name="T3" fmla="*/ 39 h 66"/>
                <a:gd name="T4" fmla="*/ 0 w 1722"/>
                <a:gd name="T5" fmla="*/ 0 h 66"/>
                <a:gd name="T6" fmla="*/ 0 w 1722"/>
                <a:gd name="T7" fmla="*/ 33 h 66"/>
                <a:gd name="T8" fmla="*/ 1680 w 1722"/>
                <a:gd name="T9" fmla="*/ 45 h 66"/>
                <a:gd name="T10" fmla="*/ 1680 w 1722"/>
                <a:gd name="T11" fmla="*/ 45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FFFFFF"/>
                </a:solidFill>
              </a:endParaRPr>
            </a:p>
          </p:txBody>
        </p:sp>
        <p:sp>
          <p:nvSpPr>
            <p:cNvPr id="16384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54 w 975"/>
                <a:gd name="T1" fmla="*/ 48 h 101"/>
                <a:gd name="T2" fmla="*/ 954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54 w 975"/>
                <a:gd name="T9" fmla="*/ 48 h 101"/>
                <a:gd name="T10" fmla="*/ 954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FFFFFF"/>
                </a:solidFill>
              </a:endParaRPr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099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099 w 2141"/>
                <a:gd name="T7" fmla="*/ 0 h 198"/>
                <a:gd name="T8" fmla="*/ 2099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FFFFFF"/>
                </a:solidFill>
              </a:endParaRPr>
            </a:p>
          </p:txBody>
        </p:sp>
        <p:sp>
          <p:nvSpPr>
            <p:cNvPr id="16385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19 w 2517"/>
                <a:gd name="T1" fmla="*/ 276 h 276"/>
                <a:gd name="T2" fmla="*/ 2454 w 2517"/>
                <a:gd name="T3" fmla="*/ 204 h 276"/>
                <a:gd name="T4" fmla="*/ 2197 w 2517"/>
                <a:gd name="T5" fmla="*/ 0 h 276"/>
                <a:gd name="T6" fmla="*/ 0 w 2517"/>
                <a:gd name="T7" fmla="*/ 276 h 276"/>
                <a:gd name="T8" fmla="*/ 2119 w 2517"/>
                <a:gd name="T9" fmla="*/ 276 h 276"/>
                <a:gd name="T10" fmla="*/ 2119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FFFFFF"/>
                </a:solidFill>
              </a:endParaRPr>
            </a:p>
          </p:txBody>
        </p:sp>
        <p:sp>
          <p:nvSpPr>
            <p:cNvPr id="16385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42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08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08 w 729"/>
                <a:gd name="T7" fmla="*/ 240 h 240"/>
                <a:gd name="T8" fmla="*/ 708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FFFFFF"/>
                </a:solidFill>
              </a:endParaRPr>
            </a:p>
          </p:txBody>
        </p:sp>
        <p:sp>
          <p:nvSpPr>
            <p:cNvPr id="16385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44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08 w 729"/>
                <a:gd name="T1" fmla="*/ 318 h 318"/>
                <a:gd name="T2" fmla="*/ 708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08 w 729"/>
                <a:gd name="T9" fmla="*/ 318 h 318"/>
                <a:gd name="T10" fmla="*/ 708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FFFFFF"/>
                </a:solidFill>
              </a:endParaRPr>
            </a:p>
          </p:txBody>
        </p:sp>
        <p:sp>
          <p:nvSpPr>
            <p:cNvPr id="16385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5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5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48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FFFFFF"/>
                </a:solidFill>
              </a:endParaRPr>
            </a:p>
          </p:txBody>
        </p:sp>
        <p:sp>
          <p:nvSpPr>
            <p:cNvPr id="16386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50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FFFFFF"/>
                </a:solidFill>
              </a:endParaRPr>
            </a:p>
          </p:txBody>
        </p:sp>
        <p:sp>
          <p:nvSpPr>
            <p:cNvPr id="16386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6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6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54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FFFFFF"/>
                </a:solidFill>
              </a:endParaRPr>
            </a:p>
          </p:txBody>
        </p:sp>
        <p:sp>
          <p:nvSpPr>
            <p:cNvPr id="16386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6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57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291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FFFFFF"/>
                </a:solidFill>
              </a:endParaRPr>
            </a:p>
          </p:txBody>
        </p:sp>
        <p:sp>
          <p:nvSpPr>
            <p:cNvPr id="16386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059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FFFFFF"/>
                </a:solidFill>
              </a:endParaRPr>
            </a:p>
          </p:txBody>
        </p:sp>
        <p:sp>
          <p:nvSpPr>
            <p:cNvPr id="16387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387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16388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388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63882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388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884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B55541-BEF1-4938-93AB-35DC32218008}" type="datetime1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7/28/2017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63885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63886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3D5376-F406-4F49-B7DE-1A622275E4D4}" type="slidenum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00309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ransition spd="med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5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i.emory.edu/COI_documents/eCOI_Fast_Start_Guide.pdf" TargetMode="External"/><Relationship Id="rId2" Type="http://schemas.openxmlformats.org/officeDocument/2006/relationships/hyperlink" Target="http://www.ecoi.emory.edu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8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coi.emory.edu/faqs/index.html" TargetMode="External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mailto:pprice@emory.edu" TargetMode="External"/><Relationship Id="rId3" Type="http://schemas.openxmlformats.org/officeDocument/2006/relationships/hyperlink" Target="http://www.coi.emory.edu/" TargetMode="External"/><Relationship Id="rId7" Type="http://schemas.openxmlformats.org/officeDocument/2006/relationships/hyperlink" Target="mailto:psurbey@emory.edu" TargetMode="External"/><Relationship Id="rId2" Type="http://schemas.openxmlformats.org/officeDocument/2006/relationships/hyperlink" Target="mailto:COI-OFFICE@LISTSERV.CC.EMORY.EDU" TargetMode="External"/><Relationship Id="rId1" Type="http://schemas.openxmlformats.org/officeDocument/2006/relationships/slideLayout" Target="../slideLayouts/slideLayout60.xml"/><Relationship Id="rId6" Type="http://schemas.openxmlformats.org/officeDocument/2006/relationships/hyperlink" Target="mailto:kristy.towry@emory.edu" TargetMode="External"/><Relationship Id="rId5" Type="http://schemas.openxmlformats.org/officeDocument/2006/relationships/hyperlink" Target="mailto:cfree01@emory.edu" TargetMode="External"/><Relationship Id="rId4" Type="http://schemas.openxmlformats.org/officeDocument/2006/relationships/hyperlink" Target="mailto:zwurie@emory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sz="quarter"/>
          </p:nvPr>
        </p:nvSpPr>
        <p:spPr>
          <a:xfrm>
            <a:off x="152400" y="5105399"/>
            <a:ext cx="3048000" cy="1064695"/>
          </a:xfrm>
        </p:spPr>
        <p:txBody>
          <a:bodyPr/>
          <a:lstStyle/>
          <a:p>
            <a:r>
              <a:rPr lang="en-US" sz="6000" dirty="0" err="1">
                <a:solidFill>
                  <a:srgbClr val="FFCC00"/>
                </a:solidFill>
                <a:effectLst/>
              </a:rPr>
              <a:t>eCOI</a:t>
            </a:r>
            <a:r>
              <a:rPr lang="en-US" sz="8000" dirty="0">
                <a:solidFill>
                  <a:srgbClr val="FFCC00"/>
                </a:solidFill>
                <a:effectLst/>
              </a:rPr>
              <a:t/>
            </a:r>
            <a:br>
              <a:rPr lang="en-US" sz="8000" dirty="0">
                <a:solidFill>
                  <a:srgbClr val="FFCC00"/>
                </a:solidFill>
                <a:effectLst/>
              </a:rPr>
            </a:br>
            <a:r>
              <a:rPr lang="en-US" sz="1600" i="1" dirty="0">
                <a:solidFill>
                  <a:srgbClr val="FFCC00"/>
                </a:solidFill>
                <a:effectLst/>
                <a:latin typeface="Cambria" pitchFamily="18" charset="0"/>
              </a:rPr>
              <a:t>electronic Conflict of Interest</a:t>
            </a:r>
            <a:endParaRPr lang="en-US" sz="4000" dirty="0"/>
          </a:p>
        </p:txBody>
      </p:sp>
      <p:sp>
        <p:nvSpPr>
          <p:cNvPr id="10" name="Subtitle 9"/>
          <p:cNvSpPr>
            <a:spLocks noGrp="1"/>
          </p:cNvSpPr>
          <p:nvPr>
            <p:ph type="subTitle" sz="quarter" idx="1"/>
          </p:nvPr>
        </p:nvSpPr>
        <p:spPr>
          <a:xfrm>
            <a:off x="1371600" y="2286000"/>
            <a:ext cx="6400800" cy="1752600"/>
          </a:xfrm>
        </p:spPr>
        <p:txBody>
          <a:bodyPr/>
          <a:lstStyle/>
          <a:p>
            <a:r>
              <a:rPr lang="en-US" sz="4800" dirty="0" smtClean="0"/>
              <a:t>Accessing </a:t>
            </a:r>
            <a:r>
              <a:rPr lang="en-US" sz="4800" dirty="0" err="1" smtClean="0"/>
              <a:t>eCOI</a:t>
            </a:r>
            <a:r>
              <a:rPr lang="en-US" sz="4800" dirty="0" smtClean="0"/>
              <a:t> and COI Training</a:t>
            </a:r>
            <a:endParaRPr lang="en-US" sz="4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93FD77-5F7B-4BF4-9F8F-B59F8FA2BFD8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6205954"/>
            <a:ext cx="493449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/>
              <a:t>Emory University, Office </a:t>
            </a:r>
            <a:r>
              <a:rPr lang="en-US" sz="1600" dirty="0"/>
              <a:t>of Research </a:t>
            </a:r>
            <a:r>
              <a:rPr lang="en-US" sz="1600" dirty="0" smtClean="0"/>
              <a:t> Administration</a:t>
            </a:r>
            <a:endParaRPr lang="en-US" sz="1600" dirty="0"/>
          </a:p>
        </p:txBody>
      </p:sp>
      <p:pic>
        <p:nvPicPr>
          <p:cNvPr id="6" name="Picture 4" descr="C:\Users\jdthom9\Desktop\Emory University\horizontal\jpg &amp; png\EU_hz_rev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457200"/>
            <a:ext cx="2285999" cy="592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5633222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solidFill>
                  <a:srgbClr val="FFC000"/>
                </a:solidFill>
              </a:rPr>
              <a:t>Accessing eCOI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31800" y="944563"/>
            <a:ext cx="8229600" cy="5114925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endParaRPr lang="en-US" sz="2000" dirty="0" smtClean="0"/>
          </a:p>
          <a:p>
            <a:pPr marL="0" indent="0" algn="ctr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800" b="1" u="sng" dirty="0" smtClean="0"/>
              <a:t>Firefox is recommended as your </a:t>
            </a:r>
          </a:p>
          <a:p>
            <a:pPr marL="0" indent="0" algn="ctr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800" b="1" u="sng" dirty="0" smtClean="0"/>
              <a:t>Internet web browser for this program.  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000" dirty="0" smtClean="0"/>
              <a:t>Other web browsers might have compatibility issues and the content of this system might look altered and/or may not function properly. The program does not work well on smart phones or tablet computers.</a:t>
            </a:r>
          </a:p>
          <a:p>
            <a:pPr marL="533400" indent="-53340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400" b="1" dirty="0" smtClean="0">
              <a:solidFill>
                <a:srgbClr val="FFCC00"/>
              </a:solidFill>
              <a:effectLst/>
            </a:endParaRPr>
          </a:p>
          <a:p>
            <a:pPr marL="533400" indent="-53340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b="1" dirty="0" smtClean="0">
                <a:solidFill>
                  <a:srgbClr val="FFCC00"/>
                </a:solidFill>
                <a:effectLst/>
              </a:rPr>
              <a:t>Instructions</a:t>
            </a:r>
            <a:r>
              <a:rPr lang="en-US" sz="2400" b="1" dirty="0">
                <a:solidFill>
                  <a:srgbClr val="FFCC00"/>
                </a:solidFill>
                <a:effectLst/>
              </a:rPr>
              <a:t>: 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 smtClean="0">
                <a:effectLst/>
              </a:rPr>
              <a:t>Open </a:t>
            </a:r>
            <a:r>
              <a:rPr lang="en-US" sz="2000" dirty="0">
                <a:effectLst/>
              </a:rPr>
              <a:t>your internet web browser and type or copy/paste </a:t>
            </a:r>
            <a:r>
              <a:rPr lang="en-US" sz="2000" dirty="0">
                <a:effectLst/>
                <a:hlinkClick r:id="rId2"/>
              </a:rPr>
              <a:t>www.ecoi.emory.edu</a:t>
            </a:r>
            <a:r>
              <a:rPr lang="en-US" sz="2000" dirty="0">
                <a:effectLst/>
              </a:rPr>
              <a:t> into the address bar.</a:t>
            </a:r>
          </a:p>
          <a:p>
            <a:pPr marL="3657600" indent="-3657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i="1" dirty="0">
                <a:effectLst/>
              </a:rPr>
              <a:t>	</a:t>
            </a:r>
            <a:r>
              <a:rPr lang="en-US" sz="2400" b="1" i="1" dirty="0">
                <a:solidFill>
                  <a:srgbClr val="FFCC00"/>
                </a:solidFill>
                <a:effectLst/>
              </a:rPr>
              <a:t>or 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 smtClean="0">
                <a:effectLst/>
              </a:rPr>
              <a:t>Link </a:t>
            </a:r>
            <a:r>
              <a:rPr lang="en-US" sz="2000" dirty="0">
                <a:effectLst/>
              </a:rPr>
              <a:t>to the web site by clicking “Enter eCOI” on Emory’s Conflict of Interest home page, located at </a:t>
            </a:r>
            <a:r>
              <a:rPr lang="en-US" sz="2000" dirty="0">
                <a:effectLst/>
                <a:hlinkClick r:id="rId3"/>
              </a:rPr>
              <a:t>www.coi.emory.edu</a:t>
            </a:r>
            <a:r>
              <a:rPr lang="en-US" sz="2000" dirty="0">
                <a:effectLst/>
              </a:rPr>
              <a:t>.</a:t>
            </a:r>
          </a:p>
          <a:p>
            <a:pPr marL="533400" indent="-533400" eaLnBrk="1" hangingPunct="1">
              <a:lnSpc>
                <a:spcPct val="80000"/>
              </a:lnSpc>
              <a:defRPr/>
            </a:pPr>
            <a:endParaRPr lang="en-US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5426009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8"/>
          <p:cNvSpPr txBox="1">
            <a:spLocks noChangeArrowheads="1"/>
          </p:cNvSpPr>
          <p:nvPr/>
        </p:nvSpPr>
        <p:spPr bwMode="auto">
          <a:xfrm>
            <a:off x="492125" y="4113213"/>
            <a:ext cx="813593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FFFF"/>
                </a:solidFill>
              </a:rPr>
              <a:t>Log in to the system by using your Emory Network ID and Password (this is the same username and password that you use for PeopleSoft, Outlook, Virtual Desktop, etc.).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1741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600" y="800100"/>
            <a:ext cx="7202488" cy="281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3471479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647700" y="0"/>
            <a:ext cx="8080375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solidFill>
                  <a:srgbClr val="FFCC00"/>
                </a:solidFill>
              </a:rPr>
              <a:t>Welcome Page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2400" cy="5399087"/>
          </a:xfrm>
        </p:spPr>
        <p:txBody>
          <a:bodyPr/>
          <a:lstStyle/>
          <a:p>
            <a:pPr marL="381000" indent="-381000" eaLnBrk="1" hangingPunct="1">
              <a:lnSpc>
                <a:spcPct val="70000"/>
              </a:lnSpc>
              <a:buFont typeface="Wingdings" pitchFamily="2" charset="2"/>
              <a:buNone/>
              <a:defRPr/>
            </a:pPr>
            <a:r>
              <a:rPr lang="en-US" sz="2000" dirty="0" smtClean="0"/>
              <a:t>Once you have logged in, you will see the eCOI Welcome Page. </a:t>
            </a:r>
          </a:p>
          <a:p>
            <a:pPr marL="381000" indent="-381000" eaLnBrk="1" hangingPunct="1">
              <a:lnSpc>
                <a:spcPct val="70000"/>
              </a:lnSpc>
              <a:buFont typeface="Wingdings" pitchFamily="2" charset="2"/>
              <a:buNone/>
              <a:defRPr/>
            </a:pPr>
            <a:endParaRPr lang="en-US" sz="2000" dirty="0" smtClean="0"/>
          </a:p>
          <a:p>
            <a:pPr marL="0" indent="0" eaLnBrk="1" hangingPunct="1">
              <a:lnSpc>
                <a:spcPct val="70000"/>
              </a:lnSpc>
              <a:buFont typeface="Wingdings" pitchFamily="2" charset="2"/>
              <a:buNone/>
              <a:defRPr/>
            </a:pPr>
            <a:r>
              <a:rPr lang="en-US" sz="2400" b="1" dirty="0" smtClean="0"/>
              <a:t>If this is your first time using the application, it is highly recommended that you take the time to read this section.</a:t>
            </a:r>
          </a:p>
          <a:p>
            <a:pPr marL="381000" indent="-381000" eaLnBrk="1" hangingPunct="1">
              <a:lnSpc>
                <a:spcPct val="70000"/>
              </a:lnSpc>
              <a:buNone/>
              <a:defRPr/>
            </a:pPr>
            <a:endParaRPr lang="en-US" sz="2400" b="1" dirty="0" smtClean="0"/>
          </a:p>
          <a:p>
            <a:pPr marL="381000" indent="-381000" eaLnBrk="1" hangingPunct="1">
              <a:lnSpc>
                <a:spcPct val="70000"/>
              </a:lnSpc>
              <a:buNone/>
              <a:defRPr/>
            </a:pPr>
            <a:r>
              <a:rPr lang="en-US" sz="2000" b="1" dirty="0" smtClean="0">
                <a:solidFill>
                  <a:srgbClr val="FFCC00"/>
                </a:solidFill>
              </a:rPr>
              <a:t>Section </a:t>
            </a:r>
            <a:r>
              <a:rPr lang="en-US" sz="2000" b="1" dirty="0">
                <a:solidFill>
                  <a:srgbClr val="FFCC00"/>
                </a:solidFill>
              </a:rPr>
              <a:t>Highlights:</a:t>
            </a:r>
            <a:r>
              <a:rPr lang="en-US" sz="2000" b="1" dirty="0"/>
              <a:t> </a:t>
            </a:r>
            <a:endParaRPr lang="en-US" sz="2000" dirty="0"/>
          </a:p>
          <a:p>
            <a:pPr lvl="2" eaLnBrk="1" hangingPunct="1">
              <a:lnSpc>
                <a:spcPct val="70000"/>
              </a:lnSpc>
              <a:buClr>
                <a:srgbClr val="FFC000"/>
              </a:buClr>
              <a:buFont typeface="Wingdings" pitchFamily="2" charset="2"/>
              <a:buChar char="Ø"/>
              <a:defRPr/>
            </a:pPr>
            <a:r>
              <a:rPr lang="en-US" sz="1800" dirty="0"/>
              <a:t> Application usage </a:t>
            </a:r>
          </a:p>
          <a:p>
            <a:pPr lvl="2" eaLnBrk="1" hangingPunct="1">
              <a:lnSpc>
                <a:spcPct val="70000"/>
              </a:lnSpc>
              <a:buClr>
                <a:srgbClr val="FFC000"/>
              </a:buClr>
              <a:buFont typeface="Wingdings" pitchFamily="2" charset="2"/>
              <a:buChar char="Ø"/>
              <a:defRPr/>
            </a:pPr>
            <a:r>
              <a:rPr lang="en-US" sz="1800" dirty="0"/>
              <a:t> Who has access to this application</a:t>
            </a:r>
          </a:p>
          <a:p>
            <a:pPr lvl="2" eaLnBrk="1" hangingPunct="1">
              <a:lnSpc>
                <a:spcPct val="70000"/>
              </a:lnSpc>
              <a:buClr>
                <a:srgbClr val="FFC000"/>
              </a:buClr>
              <a:buFont typeface="Wingdings" pitchFamily="2" charset="2"/>
              <a:buChar char="Ø"/>
              <a:defRPr/>
            </a:pPr>
            <a:r>
              <a:rPr lang="en-US" sz="1800" dirty="0"/>
              <a:t> What you will need to get started </a:t>
            </a:r>
          </a:p>
          <a:p>
            <a:pPr lvl="2" eaLnBrk="1" hangingPunct="1">
              <a:lnSpc>
                <a:spcPct val="70000"/>
              </a:lnSpc>
              <a:buClr>
                <a:srgbClr val="FFC000"/>
              </a:buClr>
              <a:buFont typeface="Wingdings" pitchFamily="2" charset="2"/>
              <a:buChar char="Ø"/>
              <a:defRPr/>
            </a:pPr>
            <a:r>
              <a:rPr lang="en-US" sz="1800" dirty="0"/>
              <a:t> Who has access to your information </a:t>
            </a:r>
          </a:p>
          <a:p>
            <a:pPr lvl="2" eaLnBrk="1" hangingPunct="1">
              <a:lnSpc>
                <a:spcPct val="70000"/>
              </a:lnSpc>
              <a:buClr>
                <a:srgbClr val="FFC000"/>
              </a:buClr>
              <a:buFont typeface="Wingdings" pitchFamily="2" charset="2"/>
              <a:buChar char="Ø"/>
              <a:defRPr/>
            </a:pPr>
            <a:r>
              <a:rPr lang="en-US" sz="1800" dirty="0"/>
              <a:t> How do I know when my report is complete</a:t>
            </a:r>
          </a:p>
          <a:p>
            <a:pPr lvl="2" eaLnBrk="1" hangingPunct="1">
              <a:lnSpc>
                <a:spcPct val="70000"/>
              </a:lnSpc>
              <a:buClr>
                <a:srgbClr val="FFC000"/>
              </a:buClr>
              <a:buFont typeface="Wingdings" pitchFamily="2" charset="2"/>
              <a:buChar char="Ø"/>
              <a:defRPr/>
            </a:pPr>
            <a:r>
              <a:rPr lang="en-US" sz="1800" dirty="0"/>
              <a:t> Whom do I contact with </a:t>
            </a:r>
            <a:r>
              <a:rPr lang="en-US" sz="1800" dirty="0" smtClean="0"/>
              <a:t>questions</a:t>
            </a:r>
            <a:endParaRPr lang="en-US" sz="2400" b="1" dirty="0" smtClean="0"/>
          </a:p>
          <a:p>
            <a:pPr marL="228600" indent="-228600" eaLnBrk="1" hangingPunct="1">
              <a:lnSpc>
                <a:spcPct val="70000"/>
              </a:lnSpc>
              <a:buFont typeface="Wingdings" pitchFamily="2" charset="2"/>
              <a:buNone/>
              <a:tabLst>
                <a:tab pos="285750" algn="l"/>
              </a:tabLst>
              <a:defRPr/>
            </a:pPr>
            <a:endParaRPr lang="en-US" sz="1800" dirty="0"/>
          </a:p>
          <a:p>
            <a:pPr marL="228600" indent="-228600" eaLnBrk="1" hangingPunct="1">
              <a:lnSpc>
                <a:spcPct val="70000"/>
              </a:lnSpc>
              <a:buFont typeface="Wingdings" pitchFamily="2" charset="2"/>
              <a:buNone/>
              <a:tabLst>
                <a:tab pos="285750" algn="l"/>
              </a:tabLst>
              <a:defRPr/>
            </a:pPr>
            <a:r>
              <a:rPr lang="en-US" sz="2000" dirty="0" smtClean="0"/>
              <a:t>Once you finish reading this page, you may click on “</a:t>
            </a:r>
            <a:r>
              <a:rPr lang="en-US" sz="2000" dirty="0" err="1" smtClean="0">
                <a:solidFill>
                  <a:srgbClr val="FFCC00"/>
                </a:solidFill>
              </a:rPr>
              <a:t>eCOI</a:t>
            </a:r>
            <a:r>
              <a:rPr lang="en-US" sz="2000" dirty="0" smtClean="0">
                <a:solidFill>
                  <a:srgbClr val="FFCC00"/>
                </a:solidFill>
              </a:rPr>
              <a:t> Home</a:t>
            </a:r>
            <a:r>
              <a:rPr lang="en-US" sz="2000" dirty="0" smtClean="0"/>
              <a:t>”</a:t>
            </a:r>
          </a:p>
          <a:p>
            <a:pPr marL="228600" indent="-228600" eaLnBrk="1" hangingPunct="1">
              <a:lnSpc>
                <a:spcPct val="70000"/>
              </a:lnSpc>
              <a:buFont typeface="Wingdings" pitchFamily="2" charset="2"/>
              <a:buNone/>
              <a:tabLst>
                <a:tab pos="285750" algn="l"/>
              </a:tabLst>
              <a:defRPr/>
            </a:pPr>
            <a:r>
              <a:rPr lang="en-US" sz="2000" dirty="0" smtClean="0"/>
              <a:t>in the upper right corner of the page. </a:t>
            </a:r>
            <a:endParaRPr lang="en-US" sz="2000" b="1" i="1" dirty="0" smtClean="0">
              <a:solidFill>
                <a:srgbClr val="FFCC00"/>
              </a:solidFill>
            </a:endParaRPr>
          </a:p>
          <a:p>
            <a:pPr marL="171450" indent="-171450" eaLnBrk="1" hangingPunct="1">
              <a:lnSpc>
                <a:spcPct val="70000"/>
              </a:lnSpc>
              <a:spcBef>
                <a:spcPts val="600"/>
              </a:spcBef>
              <a:buFont typeface="Wingdings" pitchFamily="2" charset="2"/>
              <a:buNone/>
              <a:tabLst>
                <a:tab pos="685800" algn="l"/>
              </a:tabLst>
              <a:defRPr/>
            </a:pPr>
            <a:r>
              <a:rPr lang="en-US" sz="2000" b="1" i="1" dirty="0" smtClean="0">
                <a:solidFill>
                  <a:srgbClr val="FFCC00"/>
                </a:solidFill>
              </a:rPr>
              <a:t>		or </a:t>
            </a:r>
          </a:p>
          <a:p>
            <a:pPr marL="171450" indent="-171450" eaLnBrk="1" hangingPunct="1">
              <a:lnSpc>
                <a:spcPct val="70000"/>
              </a:lnSpc>
              <a:buFont typeface="Wingdings" pitchFamily="2" charset="2"/>
              <a:buNone/>
              <a:tabLst>
                <a:tab pos="171450" algn="l"/>
              </a:tabLst>
              <a:defRPr/>
            </a:pPr>
            <a:r>
              <a:rPr lang="en-US" sz="2000" dirty="0" smtClean="0"/>
              <a:t>You can scroll to the bottom of the page and click on “</a:t>
            </a:r>
            <a:r>
              <a:rPr lang="en-US" sz="2000" dirty="0" smtClean="0">
                <a:solidFill>
                  <a:srgbClr val="FFCC00"/>
                </a:solidFill>
              </a:rPr>
              <a:t>continue</a:t>
            </a:r>
            <a:r>
              <a:rPr lang="en-US" sz="2000" dirty="0" smtClean="0"/>
              <a:t>” to your homepage.</a:t>
            </a:r>
          </a:p>
          <a:p>
            <a:pPr marL="225425" indent="-225425" eaLnBrk="1" hangingPunct="1">
              <a:lnSpc>
                <a:spcPct val="70000"/>
              </a:lnSpc>
              <a:buFont typeface="Wingdings" pitchFamily="2" charset="2"/>
              <a:buNone/>
              <a:tabLst>
                <a:tab pos="225425" algn="l"/>
              </a:tabLst>
              <a:defRPr/>
            </a:pPr>
            <a:endParaRPr lang="en-US" sz="20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701892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01613" y="115888"/>
            <a:ext cx="3008312" cy="455612"/>
          </a:xfrm>
        </p:spPr>
        <p:txBody>
          <a:bodyPr/>
          <a:lstStyle/>
          <a:p>
            <a:pPr>
              <a:defRPr/>
            </a:pPr>
            <a:r>
              <a:rPr lang="en-US" sz="2200" b="0" dirty="0" smtClean="0">
                <a:solidFill>
                  <a:srgbClr val="FFC000"/>
                </a:solidFill>
              </a:rPr>
              <a:t>Your eCOI home page</a:t>
            </a:r>
            <a:endParaRPr lang="en-US" sz="2200" b="0" dirty="0">
              <a:solidFill>
                <a:srgbClr val="FFC000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>
          <a:xfrm>
            <a:off x="142875" y="715963"/>
            <a:ext cx="2628900" cy="5975350"/>
          </a:xfrm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200" dirty="0" smtClean="0"/>
              <a:t>System notifications and reminders</a:t>
            </a:r>
          </a:p>
          <a:p>
            <a:pPr>
              <a:spcBef>
                <a:spcPts val="0"/>
              </a:spcBef>
              <a:defRPr/>
            </a:pPr>
            <a:r>
              <a:rPr lang="en-US" sz="1200" dirty="0" smtClean="0">
                <a:solidFill>
                  <a:srgbClr val="92D050"/>
                </a:solidFill>
              </a:rPr>
              <a:t> </a:t>
            </a:r>
          </a:p>
          <a:p>
            <a:pPr>
              <a:spcBef>
                <a:spcPts val="0"/>
              </a:spcBef>
              <a:defRPr/>
            </a:pPr>
            <a:endParaRPr lang="en-US" sz="1200" dirty="0" smtClean="0">
              <a:solidFill>
                <a:srgbClr val="92D050"/>
              </a:solidFill>
            </a:endParaRPr>
          </a:p>
          <a:p>
            <a:pPr>
              <a:spcBef>
                <a:spcPts val="0"/>
              </a:spcBef>
              <a:defRPr/>
            </a:pPr>
            <a:r>
              <a:rPr lang="en-US" sz="1200" dirty="0" smtClean="0"/>
              <a:t>A </a:t>
            </a:r>
            <a:r>
              <a:rPr lang="en-US" sz="1200" dirty="0"/>
              <a:t>list by company/entity of all of </a:t>
            </a:r>
            <a:endParaRPr lang="en-US" sz="1200" dirty="0" smtClean="0"/>
          </a:p>
          <a:p>
            <a:pPr>
              <a:spcBef>
                <a:spcPts val="0"/>
              </a:spcBef>
              <a:defRPr/>
            </a:pPr>
            <a:r>
              <a:rPr lang="en-US" sz="1200" dirty="0" smtClean="0"/>
              <a:t>reported </a:t>
            </a:r>
            <a:r>
              <a:rPr lang="en-US" sz="1200" dirty="0"/>
              <a:t>external consulting </a:t>
            </a:r>
            <a:r>
              <a:rPr lang="en-US" sz="1200" dirty="0" smtClean="0"/>
              <a:t>agreements</a:t>
            </a:r>
          </a:p>
          <a:p>
            <a:pPr>
              <a:spcBef>
                <a:spcPts val="0"/>
              </a:spcBef>
              <a:defRPr/>
            </a:pPr>
            <a:endParaRPr lang="en-US" sz="1200" dirty="0" smtClean="0">
              <a:solidFill>
                <a:srgbClr val="92D050"/>
              </a:solidFill>
            </a:endParaRPr>
          </a:p>
          <a:p>
            <a:pPr>
              <a:spcBef>
                <a:spcPts val="0"/>
              </a:spcBef>
              <a:defRPr/>
            </a:pPr>
            <a:endParaRPr lang="en-US" sz="1200" dirty="0" smtClean="0">
              <a:solidFill>
                <a:srgbClr val="92D050"/>
              </a:solidFill>
            </a:endParaRPr>
          </a:p>
          <a:p>
            <a:pPr>
              <a:spcBef>
                <a:spcPts val="0"/>
              </a:spcBef>
              <a:defRPr/>
            </a:pPr>
            <a:r>
              <a:rPr lang="en-US" sz="1200" dirty="0" smtClean="0"/>
              <a:t>A </a:t>
            </a:r>
            <a:r>
              <a:rPr lang="en-US" sz="1200" dirty="0"/>
              <a:t>list by title of research projects </a:t>
            </a:r>
            <a:endParaRPr lang="en-US" sz="1200" dirty="0" smtClean="0"/>
          </a:p>
          <a:p>
            <a:pPr>
              <a:spcBef>
                <a:spcPts val="0"/>
              </a:spcBef>
              <a:defRPr/>
            </a:pPr>
            <a:r>
              <a:rPr lang="en-US" sz="1200" dirty="0" smtClean="0"/>
              <a:t>and </a:t>
            </a:r>
            <a:r>
              <a:rPr lang="en-US" sz="1200" dirty="0"/>
              <a:t>proposals that identify you </a:t>
            </a:r>
            <a:br>
              <a:rPr lang="en-US" sz="1200" dirty="0"/>
            </a:br>
            <a:r>
              <a:rPr lang="en-US" sz="1200" dirty="0"/>
              <a:t>as a member of the research </a:t>
            </a:r>
            <a:r>
              <a:rPr lang="en-US" sz="1200" dirty="0" smtClean="0"/>
              <a:t>team</a:t>
            </a:r>
          </a:p>
          <a:p>
            <a:pPr>
              <a:spcBef>
                <a:spcPts val="0"/>
              </a:spcBef>
              <a:defRPr/>
            </a:pPr>
            <a:endParaRPr lang="en-US" sz="1200" dirty="0" smtClean="0">
              <a:solidFill>
                <a:srgbClr val="92D050"/>
              </a:solidFill>
            </a:endParaRPr>
          </a:p>
          <a:p>
            <a:pPr>
              <a:spcBef>
                <a:spcPts val="0"/>
              </a:spcBef>
              <a:defRPr/>
            </a:pPr>
            <a:endParaRPr lang="en-US" sz="1200" dirty="0">
              <a:solidFill>
                <a:srgbClr val="92D050"/>
              </a:solidFill>
            </a:endParaRPr>
          </a:p>
          <a:p>
            <a:pPr>
              <a:spcBef>
                <a:spcPts val="0"/>
              </a:spcBef>
              <a:defRPr/>
            </a:pPr>
            <a:r>
              <a:rPr lang="en-US" sz="1200" dirty="0" smtClean="0"/>
              <a:t>A list of any of research projects that are under a management plan</a:t>
            </a:r>
          </a:p>
          <a:p>
            <a:pPr>
              <a:spcBef>
                <a:spcPts val="0"/>
              </a:spcBef>
              <a:defRPr/>
            </a:pPr>
            <a:endParaRPr lang="en-US" sz="1200" dirty="0" smtClean="0">
              <a:solidFill>
                <a:srgbClr val="92D050"/>
              </a:solidFill>
            </a:endParaRPr>
          </a:p>
          <a:p>
            <a:pPr>
              <a:spcBef>
                <a:spcPts val="0"/>
              </a:spcBef>
              <a:defRPr/>
            </a:pPr>
            <a:endParaRPr lang="en-US" sz="1200" dirty="0">
              <a:solidFill>
                <a:srgbClr val="92D050"/>
              </a:solidFill>
            </a:endParaRPr>
          </a:p>
          <a:p>
            <a:pPr>
              <a:spcBef>
                <a:spcPts val="0"/>
              </a:spcBef>
              <a:defRPr/>
            </a:pPr>
            <a:r>
              <a:rPr lang="en-US" sz="1200" dirty="0" smtClean="0"/>
              <a:t>A </a:t>
            </a:r>
            <a:r>
              <a:rPr lang="en-US" sz="1200" dirty="0"/>
              <a:t>reminder about when your next Annual Certification is due and when the last one was </a:t>
            </a:r>
            <a:r>
              <a:rPr lang="en-US" sz="1200" dirty="0" smtClean="0"/>
              <a:t>completed</a:t>
            </a:r>
          </a:p>
          <a:p>
            <a:pPr>
              <a:spcBef>
                <a:spcPts val="0"/>
              </a:spcBef>
              <a:defRPr/>
            </a:pPr>
            <a:endParaRPr lang="en-US" sz="1200" dirty="0" smtClean="0">
              <a:solidFill>
                <a:srgbClr val="92D050"/>
              </a:solidFill>
            </a:endParaRPr>
          </a:p>
          <a:p>
            <a:pPr>
              <a:spcBef>
                <a:spcPts val="0"/>
              </a:spcBef>
              <a:defRPr/>
            </a:pPr>
            <a:endParaRPr lang="en-US" sz="1200" dirty="0" smtClean="0">
              <a:solidFill>
                <a:srgbClr val="92D050"/>
              </a:solidFill>
            </a:endParaRPr>
          </a:p>
          <a:p>
            <a:pPr>
              <a:spcBef>
                <a:spcPts val="0"/>
              </a:spcBef>
              <a:defRPr/>
            </a:pPr>
            <a:r>
              <a:rPr lang="en-US" sz="1200" dirty="0" smtClean="0"/>
              <a:t>A reminder </a:t>
            </a:r>
            <a:r>
              <a:rPr lang="en-US" sz="1200" dirty="0"/>
              <a:t>about when your training certification is due and when the last one was </a:t>
            </a:r>
            <a:r>
              <a:rPr lang="en-US" sz="1200" dirty="0" smtClean="0"/>
              <a:t>completed</a:t>
            </a:r>
          </a:p>
          <a:p>
            <a:pPr>
              <a:spcBef>
                <a:spcPts val="0"/>
              </a:spcBef>
              <a:defRPr/>
            </a:pPr>
            <a:endParaRPr lang="en-US" sz="1200" dirty="0">
              <a:solidFill>
                <a:srgbClr val="92D050"/>
              </a:solidFill>
            </a:endParaRPr>
          </a:p>
        </p:txBody>
      </p:sp>
      <p:pic>
        <p:nvPicPr>
          <p:cNvPr id="19460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76600" y="584200"/>
            <a:ext cx="5688013" cy="43211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19461" name="TextBox 21"/>
          <p:cNvSpPr txBox="1">
            <a:spLocks noChangeArrowheads="1"/>
          </p:cNvSpPr>
          <p:nvPr/>
        </p:nvSpPr>
        <p:spPr bwMode="auto">
          <a:xfrm>
            <a:off x="3167063" y="5167313"/>
            <a:ext cx="56546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FFFFFF"/>
                </a:solidFill>
              </a:rPr>
              <a:t>The navigation menu on the right side of the page provides an overview and instructional information about each type of report; this also includes links to view and manage reports</a:t>
            </a:r>
            <a:r>
              <a:rPr lang="en-US" sz="1400">
                <a:solidFill>
                  <a:srgbClr val="808080"/>
                </a:solidFill>
              </a:rPr>
              <a:t>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solidFill>
                <a:srgbClr val="808080"/>
              </a:solidFill>
            </a:endParaRPr>
          </a:p>
        </p:txBody>
      </p:sp>
      <p:cxnSp>
        <p:nvCxnSpPr>
          <p:cNvPr id="19462" name="Elbow Connector 30"/>
          <p:cNvCxnSpPr>
            <a:cxnSpLocks noChangeShapeType="1"/>
          </p:cNvCxnSpPr>
          <p:nvPr/>
        </p:nvCxnSpPr>
        <p:spPr bwMode="auto">
          <a:xfrm>
            <a:off x="2632075" y="887413"/>
            <a:ext cx="574675" cy="433387"/>
          </a:xfrm>
          <a:prstGeom prst="bentConnector3">
            <a:avLst>
              <a:gd name="adj1" fmla="val 50000"/>
            </a:avLst>
          </a:prstGeom>
          <a:noFill/>
          <a:ln w="28575" algn="ctr">
            <a:solidFill>
              <a:srgbClr val="FFFF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59" name="Elbow Connector 60"/>
          <p:cNvCxnSpPr>
            <a:cxnSpLocks noChangeShapeType="1"/>
          </p:cNvCxnSpPr>
          <p:nvPr/>
        </p:nvCxnSpPr>
        <p:spPr bwMode="auto">
          <a:xfrm flipV="1">
            <a:off x="1079500" y="1690688"/>
            <a:ext cx="2127250" cy="171450"/>
          </a:xfrm>
          <a:prstGeom prst="bentConnector3">
            <a:avLst>
              <a:gd name="adj1" fmla="val 50000"/>
            </a:avLst>
          </a:prstGeom>
          <a:noFill/>
          <a:ln w="28575" algn="ctr">
            <a:solidFill>
              <a:schemeClr val="accent3">
                <a:lumMod val="20000"/>
                <a:lumOff val="80000"/>
              </a:schemeClr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4" name="Elbow Connector 63"/>
          <p:cNvCxnSpPr>
            <a:cxnSpLocks noChangeShapeType="1"/>
          </p:cNvCxnSpPr>
          <p:nvPr/>
        </p:nvCxnSpPr>
        <p:spPr bwMode="auto">
          <a:xfrm flipV="1">
            <a:off x="2724150" y="2384425"/>
            <a:ext cx="482600" cy="360363"/>
          </a:xfrm>
          <a:prstGeom prst="bentConnector3">
            <a:avLst>
              <a:gd name="adj1" fmla="val 50000"/>
            </a:avLst>
          </a:prstGeom>
          <a:noFill/>
          <a:ln w="28575" algn="ctr">
            <a:solidFill>
              <a:srgbClr val="CC00FF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5" name="Elbow Connector 73"/>
          <p:cNvCxnSpPr>
            <a:cxnSpLocks noChangeShapeType="1"/>
          </p:cNvCxnSpPr>
          <p:nvPr/>
        </p:nvCxnSpPr>
        <p:spPr bwMode="auto">
          <a:xfrm flipV="1">
            <a:off x="2595563" y="3189288"/>
            <a:ext cx="611187" cy="168275"/>
          </a:xfrm>
          <a:prstGeom prst="bentConnector3">
            <a:avLst>
              <a:gd name="adj1" fmla="val 50000"/>
            </a:avLst>
          </a:prstGeom>
          <a:noFill/>
          <a:ln w="28575" algn="ctr">
            <a:solidFill>
              <a:srgbClr val="FF66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6" name="Elbow Connector 81"/>
          <p:cNvCxnSpPr>
            <a:cxnSpLocks noChangeShapeType="1"/>
          </p:cNvCxnSpPr>
          <p:nvPr/>
        </p:nvCxnSpPr>
        <p:spPr bwMode="auto">
          <a:xfrm flipV="1">
            <a:off x="2595563" y="3860800"/>
            <a:ext cx="611187" cy="431800"/>
          </a:xfrm>
          <a:prstGeom prst="bentConnector3">
            <a:avLst>
              <a:gd name="adj1" fmla="val 50000"/>
            </a:avLst>
          </a:prstGeom>
          <a:noFill/>
          <a:ln w="28575" algn="ctr">
            <a:solidFill>
              <a:srgbClr val="00B0F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7" name="Elbow Connector 127"/>
          <p:cNvCxnSpPr>
            <a:cxnSpLocks noChangeShapeType="1"/>
          </p:cNvCxnSpPr>
          <p:nvPr/>
        </p:nvCxnSpPr>
        <p:spPr bwMode="auto">
          <a:xfrm flipV="1">
            <a:off x="2632075" y="4652963"/>
            <a:ext cx="755650" cy="641350"/>
          </a:xfrm>
          <a:prstGeom prst="bentConnector3">
            <a:avLst>
              <a:gd name="adj1" fmla="val 50000"/>
            </a:avLst>
          </a:prstGeom>
          <a:noFill/>
          <a:ln w="28575" algn="ctr">
            <a:solidFill>
              <a:srgbClr val="CC99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8" name="Straight Connector 11"/>
          <p:cNvCxnSpPr>
            <a:cxnSpLocks noChangeShapeType="1"/>
          </p:cNvCxnSpPr>
          <p:nvPr/>
        </p:nvCxnSpPr>
        <p:spPr bwMode="auto">
          <a:xfrm>
            <a:off x="7127875" y="5768975"/>
            <a:ext cx="1693863" cy="0"/>
          </a:xfrm>
          <a:prstGeom prst="line">
            <a:avLst/>
          </a:prstGeom>
          <a:noFill/>
          <a:ln w="19050" algn="ctr">
            <a:solidFill>
              <a:srgbClr val="FFC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9" name="Straight Connector 13"/>
          <p:cNvCxnSpPr>
            <a:cxnSpLocks noChangeShapeType="1"/>
          </p:cNvCxnSpPr>
          <p:nvPr/>
        </p:nvCxnSpPr>
        <p:spPr bwMode="auto">
          <a:xfrm flipH="1" flipV="1">
            <a:off x="8802688" y="2997200"/>
            <a:ext cx="19050" cy="2771775"/>
          </a:xfrm>
          <a:prstGeom prst="line">
            <a:avLst/>
          </a:prstGeom>
          <a:noFill/>
          <a:ln w="19050" algn="ctr">
            <a:solidFill>
              <a:srgbClr val="FFC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0" name="Straight Arrow Connector 17"/>
          <p:cNvCxnSpPr>
            <a:cxnSpLocks noChangeShapeType="1"/>
          </p:cNvCxnSpPr>
          <p:nvPr/>
        </p:nvCxnSpPr>
        <p:spPr bwMode="auto">
          <a:xfrm flipH="1">
            <a:off x="8496300" y="2997200"/>
            <a:ext cx="306388" cy="0"/>
          </a:xfrm>
          <a:prstGeom prst="straightConnector1">
            <a:avLst/>
          </a:prstGeom>
          <a:noFill/>
          <a:ln w="19050" algn="ctr">
            <a:solidFill>
              <a:srgbClr val="FFC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71819523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03238" y="115888"/>
            <a:ext cx="8229600" cy="73977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FFC000"/>
                </a:solidFill>
              </a:rPr>
              <a:t>COI Training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02288"/>
          </a:xfrm>
        </p:spPr>
        <p:txBody>
          <a:bodyPr/>
          <a:lstStyle/>
          <a:p>
            <a:pPr marL="0" indent="0">
              <a:spcAft>
                <a:spcPts val="600"/>
              </a:spcAft>
              <a:buClr>
                <a:srgbClr val="FFC000"/>
              </a:buClr>
              <a:buNone/>
              <a:defRPr/>
            </a:pPr>
            <a:r>
              <a:rPr lang="en-US" sz="2400" dirty="0" smtClean="0"/>
              <a:t>Federal regulations require that Institutions receiving funding from the US Public Health Service provide training to their </a:t>
            </a:r>
            <a:r>
              <a:rPr lang="en-US" sz="2400" dirty="0" smtClean="0">
                <a:hlinkClick r:id="rId2"/>
              </a:rPr>
              <a:t>Investigators</a:t>
            </a:r>
            <a:r>
              <a:rPr lang="en-US" sz="2400" dirty="0" smtClean="0"/>
              <a:t> about the federal regulations, the Institution’s policy, and Investigators’ responsibilities under the policy and regulations.  The training is required to be documented and provided at least every four years.  </a:t>
            </a:r>
          </a:p>
          <a:p>
            <a:pPr marL="0" indent="0">
              <a:spcAft>
                <a:spcPts val="600"/>
              </a:spcAft>
              <a:buClr>
                <a:srgbClr val="FFC000"/>
              </a:buClr>
              <a:buNone/>
              <a:defRPr/>
            </a:pPr>
            <a:r>
              <a:rPr lang="en-US" sz="2400" dirty="0" err="1" smtClean="0">
                <a:solidFill>
                  <a:srgbClr val="FFCC00"/>
                </a:solidFill>
              </a:rPr>
              <a:t>eCOI</a:t>
            </a:r>
            <a:r>
              <a:rPr lang="en-US" sz="2400" dirty="0" smtClean="0"/>
              <a:t> </a:t>
            </a:r>
            <a:r>
              <a:rPr lang="en-US" sz="2400" dirty="0"/>
              <a:t>has a one page training that provides access to regulations and policies.</a:t>
            </a:r>
          </a:p>
          <a:p>
            <a:pPr marL="0" indent="0">
              <a:spcAft>
                <a:spcPts val="600"/>
              </a:spcAft>
              <a:buClr>
                <a:srgbClr val="FFC000"/>
              </a:buClr>
              <a:buNone/>
              <a:defRPr/>
            </a:pPr>
            <a:r>
              <a:rPr lang="en-US" sz="2400" b="1" dirty="0" smtClean="0">
                <a:solidFill>
                  <a:srgbClr val="FFC000"/>
                </a:solidFill>
                <a:effectLst/>
              </a:rPr>
              <a:t>To use eCOI for the first time, the training </a:t>
            </a:r>
            <a:r>
              <a:rPr lang="en-US" sz="2400" b="1" u="sng" dirty="0" smtClean="0">
                <a:solidFill>
                  <a:srgbClr val="FFC000"/>
                </a:solidFill>
                <a:effectLst/>
              </a:rPr>
              <a:t>must</a:t>
            </a:r>
            <a:r>
              <a:rPr lang="en-US" sz="2400" b="1" dirty="0" smtClean="0">
                <a:solidFill>
                  <a:srgbClr val="FFC000"/>
                </a:solidFill>
                <a:effectLst/>
              </a:rPr>
              <a:t> be completed </a:t>
            </a:r>
            <a:r>
              <a:rPr lang="en-US" sz="2400" b="1" u="sng" dirty="0" smtClean="0">
                <a:solidFill>
                  <a:srgbClr val="FFC000"/>
                </a:solidFill>
                <a:effectLst/>
              </a:rPr>
              <a:t>before</a:t>
            </a:r>
            <a:r>
              <a:rPr lang="en-US" sz="2400" b="1" dirty="0" smtClean="0">
                <a:solidFill>
                  <a:srgbClr val="FFC000"/>
                </a:solidFill>
                <a:effectLst/>
              </a:rPr>
              <a:t> any other forms can be initiated.</a:t>
            </a:r>
          </a:p>
          <a:p>
            <a:pPr marL="0" indent="0">
              <a:spcAft>
                <a:spcPts val="600"/>
              </a:spcAft>
              <a:buFont typeface="Wingdings" pitchFamily="2" charset="2"/>
              <a:buNone/>
              <a:defRPr/>
            </a:pPr>
            <a:endParaRPr lang="en-US" sz="1800" dirty="0"/>
          </a:p>
          <a:p>
            <a:pPr marL="0" indent="0">
              <a:spcAft>
                <a:spcPts val="600"/>
              </a:spcAft>
              <a:buNone/>
              <a:defRPr/>
            </a:pPr>
            <a:endParaRPr lang="en-US" sz="1800" dirty="0" smtClean="0"/>
          </a:p>
          <a:p>
            <a:pPr>
              <a:spcAft>
                <a:spcPts val="600"/>
              </a:spcAft>
              <a:defRPr/>
            </a:pPr>
            <a:endParaRPr lang="en-US" sz="1800" dirty="0"/>
          </a:p>
          <a:p>
            <a:pPr>
              <a:spcAft>
                <a:spcPts val="600"/>
              </a:spcAft>
              <a:defRPr/>
            </a:pPr>
            <a:endParaRPr lang="en-US" sz="1800" dirty="0" smtClean="0"/>
          </a:p>
          <a:p>
            <a:pPr marL="0" indent="0">
              <a:spcAft>
                <a:spcPts val="600"/>
              </a:spcAft>
              <a:buFont typeface="Wingdings" pitchFamily="2" charset="2"/>
              <a:buNone/>
              <a:defRPr/>
            </a:pPr>
            <a:endParaRPr lang="en-US" sz="800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93929691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93FD77-5F7B-4BF4-9F8F-B59F8FA2BFD8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42900" y="76200"/>
            <a:ext cx="8229600" cy="838200"/>
          </a:xfrm>
        </p:spPr>
        <p:txBody>
          <a:bodyPr/>
          <a:lstStyle/>
          <a:p>
            <a:r>
              <a:rPr lang="en-US" dirty="0" smtClean="0">
                <a:solidFill>
                  <a:srgbClr val="FFCC00"/>
                </a:solidFill>
              </a:rPr>
              <a:t>Completing Training</a:t>
            </a:r>
            <a:endParaRPr lang="en-US" dirty="0">
              <a:solidFill>
                <a:srgbClr val="FFCC0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1826" y="3051185"/>
            <a:ext cx="6207125" cy="173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ight Arrow 1"/>
          <p:cNvSpPr>
            <a:spLocks noChangeArrowheads="1"/>
          </p:cNvSpPr>
          <p:nvPr/>
        </p:nvSpPr>
        <p:spPr bwMode="auto">
          <a:xfrm>
            <a:off x="685800" y="3657600"/>
            <a:ext cx="552450" cy="276225"/>
          </a:xfrm>
          <a:prstGeom prst="rightArrow">
            <a:avLst>
              <a:gd name="adj1" fmla="val 50000"/>
              <a:gd name="adj2" fmla="val 50111"/>
            </a:avLst>
          </a:prstGeom>
          <a:solidFill>
            <a:srgbClr val="FF0000"/>
          </a:solidFill>
          <a:ln w="12700" algn="ctr">
            <a:solidFill>
              <a:schemeClr val="bg1">
                <a:lumMod val="50000"/>
              </a:schemeClr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1066800"/>
            <a:ext cx="739140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Clr>
                <a:srgbClr val="FFC000"/>
              </a:buClr>
              <a:defRPr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complete the </a:t>
            </a:r>
            <a:r>
              <a:rPr lang="en-US" sz="200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COI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training, users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must certify that they have read the policy, regulations, and understand their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responsibilities.</a:t>
            </a:r>
          </a:p>
          <a:p>
            <a:pPr marL="342900" indent="-342900">
              <a:spcAft>
                <a:spcPts val="600"/>
              </a:spcAft>
              <a:buClr>
                <a:schemeClr val="tx1"/>
              </a:buClr>
              <a:buAutoNum type="arabicPeriod"/>
              <a:defRPr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Carefully read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sz="20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DHHS regulations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sz="200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Policy 7.7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marL="342900" indent="-342900">
              <a:spcAft>
                <a:spcPts val="600"/>
              </a:spcAft>
              <a:buClr>
                <a:schemeClr val="tx1"/>
              </a:buClr>
              <a:buAutoNum type="arabicPeriod"/>
              <a:defRPr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After reading both sections initial in the box under each link.</a:t>
            </a:r>
          </a:p>
          <a:p>
            <a:pPr>
              <a:spcAft>
                <a:spcPts val="600"/>
              </a:spcAft>
              <a:buClr>
                <a:srgbClr val="FFC000"/>
              </a:buClr>
              <a:defRPr/>
            </a:pP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722832" y="4876800"/>
            <a:ext cx="76392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Once training is completed and submit button is clicked,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user will be taken back to the personalized </a:t>
            </a:r>
            <a:r>
              <a:rPr lang="en-US" sz="2000" dirty="0" err="1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eCOI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home page.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3" y="4419600"/>
            <a:ext cx="566737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823430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52400"/>
            <a:ext cx="8229600" cy="811213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solidFill>
                  <a:srgbClr val="FFCC00"/>
                </a:solidFill>
              </a:rPr>
              <a:t>Need Additional Help?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4FF999-0506-4B17-BC29-4FCC53CDD56A}" type="slidenum">
              <a:rPr lang="en-US">
                <a:solidFill>
                  <a:srgbClr val="FFFFFF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052513"/>
            <a:ext cx="8569325" cy="5424487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Wingdings" pitchFamily="2" charset="2"/>
              <a:buNone/>
              <a:defRPr/>
            </a:pPr>
            <a:endParaRPr lang="en-US" sz="1400" b="1" dirty="0" smtClean="0"/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  <a:defRPr/>
            </a:pPr>
            <a:r>
              <a:rPr lang="en-US" sz="1400" b="1" dirty="0" smtClean="0"/>
              <a:t>Contact Emory’s Office of Research Administration for University Policy information: </a:t>
            </a:r>
            <a:endParaRPr lang="en-US" sz="1400" dirty="0" smtClean="0"/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  <a:defRPr/>
            </a:pPr>
            <a:r>
              <a:rPr lang="en-US" sz="1400" dirty="0" smtClean="0"/>
              <a:t>1599 Clifton Road 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  <a:defRPr/>
            </a:pPr>
            <a:r>
              <a:rPr lang="en-US" sz="1400" dirty="0" smtClean="0"/>
              <a:t>6th Floor East 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  <a:defRPr/>
            </a:pPr>
            <a:r>
              <a:rPr lang="en-US" sz="1400" dirty="0" smtClean="0"/>
              <a:t>Atlanta, GA 30322 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  <a:defRPr/>
            </a:pPr>
            <a:r>
              <a:rPr lang="en-US" sz="1400" dirty="0" smtClean="0"/>
              <a:t>Phone: (404)712-0046 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  <a:defRPr/>
            </a:pPr>
            <a:r>
              <a:rPr lang="en-US" sz="1400" dirty="0" smtClean="0"/>
              <a:t>Fax: (404)712-0069 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  <a:defRPr/>
            </a:pPr>
            <a:r>
              <a:rPr lang="en-US" sz="1400" dirty="0" smtClean="0"/>
              <a:t>Email: </a:t>
            </a:r>
            <a:r>
              <a:rPr lang="en-US" sz="1400" dirty="0" smtClean="0">
                <a:hlinkClick r:id="rId2"/>
              </a:rPr>
              <a:t>COI-OFFICE@LISTSERV.CC.EMORY.EDU </a:t>
            </a:r>
            <a:endParaRPr lang="en-US" sz="1400" dirty="0" smtClean="0"/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  <a:defRPr/>
            </a:pPr>
            <a:r>
              <a:rPr lang="en-US" sz="1400" dirty="0" smtClean="0"/>
              <a:t>Website: </a:t>
            </a:r>
            <a:r>
              <a:rPr lang="en-US" sz="1400" dirty="0" smtClean="0">
                <a:hlinkClick r:id="rId3"/>
              </a:rPr>
              <a:t>http://www.coi.emory.edu </a:t>
            </a:r>
            <a:endParaRPr lang="en-US" sz="1400" dirty="0" smtClean="0"/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  <a:defRPr/>
            </a:pPr>
            <a:r>
              <a:rPr lang="en-US" sz="1400" dirty="0" smtClean="0"/>
              <a:t>Emory Mailstop: 1599 -001-1BU 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  <a:defRPr/>
            </a:pPr>
            <a:endParaRPr lang="en-US" sz="1400" dirty="0" smtClean="0"/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  <a:tabLst>
                <a:tab pos="3716338" algn="l"/>
              </a:tabLst>
              <a:defRPr/>
            </a:pPr>
            <a:r>
              <a:rPr lang="en-US" sz="1400" b="1" dirty="0" smtClean="0"/>
              <a:t>Financial interests and clinical activities: </a:t>
            </a:r>
            <a:endParaRPr lang="en-US" sz="1400" dirty="0" smtClean="0"/>
          </a:p>
          <a:p>
            <a:pPr marL="0" indent="0" eaLnBrk="1" hangingPunct="1">
              <a:lnSpc>
                <a:spcPct val="70000"/>
              </a:lnSpc>
              <a:buFont typeface="Wingdings" pitchFamily="2" charset="2"/>
              <a:buNone/>
              <a:defRPr/>
            </a:pPr>
            <a:r>
              <a:rPr lang="en-US" sz="1400" dirty="0" smtClean="0"/>
              <a:t>Please contact the Office of Compliance Programs at (404) 778-2757 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  <a:defRPr/>
            </a:pPr>
            <a:endParaRPr lang="en-US" sz="1100" dirty="0" smtClean="0"/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  <a:defRPr/>
            </a:pPr>
            <a:r>
              <a:rPr lang="en-US" sz="1100" b="1" dirty="0" smtClean="0"/>
              <a:t>External activities and school-based policies, please contact your Dean’s Office: </a:t>
            </a:r>
          </a:p>
          <a:p>
            <a:pPr eaLnBrk="1" hangingPunct="1">
              <a:lnSpc>
                <a:spcPct val="70000"/>
              </a:lnSpc>
              <a:buNone/>
              <a:defRPr/>
            </a:pPr>
            <a:r>
              <a:rPr lang="en-US" sz="1100" b="1" dirty="0" smtClean="0"/>
              <a:t>School of Medicine			</a:t>
            </a:r>
            <a:r>
              <a:rPr lang="en-US" sz="1100" dirty="0" smtClean="0"/>
              <a:t>Nell </a:t>
            </a:r>
            <a:r>
              <a:rPr lang="en-US" sz="1100" dirty="0"/>
              <a:t>Hodgson Woodruff School of </a:t>
            </a:r>
            <a:r>
              <a:rPr lang="en-US" sz="1100" dirty="0" smtClean="0"/>
              <a:t>Nursing</a:t>
            </a:r>
            <a:endParaRPr lang="en-US" sz="1100" b="1" dirty="0" smtClean="0"/>
          </a:p>
          <a:p>
            <a:pPr eaLnBrk="1" hangingPunct="1">
              <a:lnSpc>
                <a:spcPct val="70000"/>
              </a:lnSpc>
              <a:buNone/>
              <a:defRPr/>
            </a:pPr>
            <a:r>
              <a:rPr lang="en-US" sz="1100" b="1" dirty="0" smtClean="0"/>
              <a:t>Zainab </a:t>
            </a:r>
            <a:r>
              <a:rPr lang="en-US" sz="1100" b="1" dirty="0" err="1" smtClean="0"/>
              <a:t>Wurie</a:t>
            </a:r>
            <a:r>
              <a:rPr lang="en-US" sz="1100" b="1" dirty="0" smtClean="0"/>
              <a:t> Harvey, JD			</a:t>
            </a:r>
            <a:r>
              <a:rPr lang="en-US" sz="1100" dirty="0"/>
              <a:t>Sandra B. </a:t>
            </a:r>
            <a:r>
              <a:rPr lang="en-US" sz="1100" dirty="0" smtClean="0"/>
              <a:t>Dunbar, DSN, FAAN</a:t>
            </a:r>
            <a:endParaRPr lang="en-US" sz="1100" b="1" dirty="0" smtClean="0"/>
          </a:p>
          <a:p>
            <a:pPr eaLnBrk="1" hangingPunct="1">
              <a:lnSpc>
                <a:spcPct val="70000"/>
              </a:lnSpc>
              <a:buNone/>
              <a:defRPr/>
            </a:pPr>
            <a:r>
              <a:rPr lang="en-US" sz="1100" dirty="0" smtClean="0">
                <a:hlinkClick r:id="rId4"/>
              </a:rPr>
              <a:t>zwurie@emory.edu</a:t>
            </a:r>
            <a:r>
              <a:rPr lang="en-US" sz="1100" dirty="0" smtClean="0"/>
              <a:t>			</a:t>
            </a:r>
            <a:r>
              <a:rPr lang="en-US" sz="1100" dirty="0" err="1" smtClean="0"/>
              <a:t>sbdunba@emory.edu</a:t>
            </a:r>
            <a:endParaRPr lang="en-US" sz="1100" dirty="0" smtClean="0"/>
          </a:p>
          <a:p>
            <a:pPr eaLnBrk="1" hangingPunct="1">
              <a:lnSpc>
                <a:spcPct val="70000"/>
              </a:lnSpc>
              <a:buNone/>
              <a:defRPr/>
            </a:pPr>
            <a:r>
              <a:rPr lang="en-US" sz="1100" b="1" dirty="0" smtClean="0"/>
              <a:t>404-727-3407				404-727-6936</a:t>
            </a:r>
          </a:p>
          <a:p>
            <a:pPr eaLnBrk="1" hangingPunct="1">
              <a:lnSpc>
                <a:spcPct val="70000"/>
              </a:lnSpc>
              <a:buNone/>
              <a:defRPr/>
            </a:pPr>
            <a:endParaRPr lang="en-US" sz="1100" b="1" dirty="0"/>
          </a:p>
          <a:p>
            <a:pPr eaLnBrk="1" hangingPunct="1">
              <a:lnSpc>
                <a:spcPct val="70000"/>
              </a:lnSpc>
              <a:buNone/>
              <a:defRPr/>
            </a:pPr>
            <a:r>
              <a:rPr lang="en-US" sz="1100" b="1" dirty="0" smtClean="0"/>
              <a:t>Emory College/Graduate Arts &amp; Sciences		</a:t>
            </a:r>
            <a:r>
              <a:rPr lang="en-US" sz="1100" b="1" dirty="0" err="1" smtClean="0"/>
              <a:t>Goizueta</a:t>
            </a:r>
            <a:r>
              <a:rPr lang="en-US" sz="1100" b="1" dirty="0" smtClean="0"/>
              <a:t> Business School</a:t>
            </a:r>
          </a:p>
          <a:p>
            <a:pPr eaLnBrk="1" hangingPunct="1">
              <a:lnSpc>
                <a:spcPct val="70000"/>
              </a:lnSpc>
              <a:buNone/>
              <a:defRPr/>
            </a:pPr>
            <a:r>
              <a:rPr lang="en-US" sz="1100" b="1" dirty="0" smtClean="0"/>
              <a:t>Carla </a:t>
            </a:r>
            <a:r>
              <a:rPr lang="en-US" sz="1100" b="1" dirty="0" smtClean="0"/>
              <a:t>Freeman</a:t>
            </a:r>
            <a:r>
              <a:rPr lang="en-US" sz="1100" b="1" smtClean="0"/>
              <a:t>, PhD</a:t>
            </a:r>
            <a:r>
              <a:rPr lang="en-US" sz="1100" b="1" dirty="0" smtClean="0"/>
              <a:t>			Kristy </a:t>
            </a:r>
            <a:r>
              <a:rPr lang="en-US" sz="1100" b="1" dirty="0" err="1" smtClean="0"/>
              <a:t>Towry</a:t>
            </a:r>
            <a:r>
              <a:rPr lang="en-US" sz="1100" b="1" dirty="0" smtClean="0"/>
              <a:t>, PhD</a:t>
            </a:r>
          </a:p>
          <a:p>
            <a:pPr eaLnBrk="1" hangingPunct="1">
              <a:lnSpc>
                <a:spcPct val="70000"/>
              </a:lnSpc>
              <a:buNone/>
              <a:defRPr/>
            </a:pPr>
            <a:r>
              <a:rPr lang="en-US" sz="1100" dirty="0"/>
              <a:t> </a:t>
            </a:r>
            <a:r>
              <a:rPr lang="en-US" sz="1100" dirty="0" smtClean="0">
                <a:hlinkClick r:id="rId5"/>
              </a:rPr>
              <a:t>cfree01@emory.edu</a:t>
            </a:r>
            <a:r>
              <a:rPr lang="en-US" sz="1100" dirty="0" smtClean="0"/>
              <a:t>			</a:t>
            </a:r>
            <a:r>
              <a:rPr lang="en-US" sz="1100" dirty="0">
                <a:hlinkClick r:id="rId6"/>
              </a:rPr>
              <a:t>kristy.towry@emory.edu</a:t>
            </a:r>
            <a:endParaRPr lang="en-US" sz="1100" dirty="0" smtClean="0"/>
          </a:p>
          <a:p>
            <a:pPr eaLnBrk="1" hangingPunct="1">
              <a:lnSpc>
                <a:spcPct val="70000"/>
              </a:lnSpc>
              <a:buNone/>
              <a:defRPr/>
            </a:pPr>
            <a:r>
              <a:rPr lang="mr-IN" sz="1100" dirty="0" smtClean="0"/>
              <a:t>404-727-6059</a:t>
            </a:r>
            <a:r>
              <a:rPr lang="en-US" sz="1100" dirty="0" smtClean="0"/>
              <a:t>				</a:t>
            </a:r>
            <a:r>
              <a:rPr lang="mr-IN" sz="1100" dirty="0"/>
              <a:t>404-727-4895 </a:t>
            </a:r>
            <a:endParaRPr lang="en-US" sz="1100" dirty="0" smtClean="0"/>
          </a:p>
          <a:p>
            <a:pPr eaLnBrk="1" hangingPunct="1">
              <a:lnSpc>
                <a:spcPct val="70000"/>
              </a:lnSpc>
              <a:buNone/>
              <a:defRPr/>
            </a:pPr>
            <a:endParaRPr lang="en-US" sz="1100" b="1" dirty="0"/>
          </a:p>
          <a:p>
            <a:pPr eaLnBrk="1" hangingPunct="1">
              <a:lnSpc>
                <a:spcPct val="70000"/>
              </a:lnSpc>
              <a:buNone/>
              <a:defRPr/>
            </a:pPr>
            <a:r>
              <a:rPr lang="en-US" sz="1100" b="1" dirty="0" smtClean="0"/>
              <a:t>Rollins School of Public Health		School of Law</a:t>
            </a:r>
          </a:p>
          <a:p>
            <a:pPr eaLnBrk="1" hangingPunct="1">
              <a:lnSpc>
                <a:spcPct val="70000"/>
              </a:lnSpc>
              <a:buNone/>
              <a:defRPr/>
            </a:pPr>
            <a:r>
              <a:rPr lang="en-US" sz="1100" b="1" dirty="0" smtClean="0"/>
              <a:t>Dean </a:t>
            </a:r>
            <a:r>
              <a:rPr lang="en-US" sz="1100" b="1" dirty="0" err="1" smtClean="0"/>
              <a:t>Surbey</a:t>
            </a:r>
            <a:r>
              <a:rPr lang="en-US" sz="1100" b="1" dirty="0" smtClean="0"/>
              <a:t>, MBA			Polly J Price, JD</a:t>
            </a:r>
          </a:p>
          <a:p>
            <a:pPr eaLnBrk="1" hangingPunct="1">
              <a:lnSpc>
                <a:spcPct val="70000"/>
              </a:lnSpc>
              <a:buNone/>
              <a:defRPr/>
            </a:pPr>
            <a:r>
              <a:rPr lang="en-US" sz="1100" b="1" dirty="0" smtClean="0">
                <a:hlinkClick r:id="rId7"/>
              </a:rPr>
              <a:t>psurbey@emory.edu</a:t>
            </a:r>
            <a:r>
              <a:rPr lang="en-US" sz="1100" b="1" dirty="0" smtClean="0"/>
              <a:t>			</a:t>
            </a:r>
            <a:r>
              <a:rPr lang="en-US" sz="1100" dirty="0">
                <a:hlinkClick r:id="rId8"/>
              </a:rPr>
              <a:t>pprice@emory.edu</a:t>
            </a:r>
            <a:endParaRPr lang="en-US" sz="1100" b="1" dirty="0" smtClean="0"/>
          </a:p>
          <a:p>
            <a:pPr eaLnBrk="1" hangingPunct="1">
              <a:lnSpc>
                <a:spcPct val="70000"/>
              </a:lnSpc>
              <a:buNone/>
              <a:defRPr/>
            </a:pPr>
            <a:r>
              <a:rPr lang="mr-IN" sz="1100" dirty="0" smtClean="0"/>
              <a:t>404-727-3023</a:t>
            </a:r>
            <a:r>
              <a:rPr lang="en-US" sz="1100" dirty="0" smtClean="0"/>
              <a:t>				404-727-7869</a:t>
            </a:r>
          </a:p>
          <a:p>
            <a:pPr eaLnBrk="1" hangingPunct="1">
              <a:lnSpc>
                <a:spcPct val="70000"/>
              </a:lnSpc>
              <a:buNone/>
              <a:defRPr/>
            </a:pPr>
            <a:endParaRPr 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246232783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0.7|0.9|0.8|0.9|1|1"/>
</p:tagLst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530</Words>
  <Application>Microsoft Office PowerPoint</Application>
  <PresentationFormat>On-screen Show (4:3)</PresentationFormat>
  <Paragraphs>100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Calibri</vt:lpstr>
      <vt:lpstr>Cambria</vt:lpstr>
      <vt:lpstr>Times New Roman</vt:lpstr>
      <vt:lpstr>Wingdings</vt:lpstr>
      <vt:lpstr>Beam</vt:lpstr>
      <vt:lpstr>1_Beam</vt:lpstr>
      <vt:lpstr>2_Beam</vt:lpstr>
      <vt:lpstr>3_Beam</vt:lpstr>
      <vt:lpstr>4_Beam</vt:lpstr>
      <vt:lpstr>eCOI electronic Conflict of Interest</vt:lpstr>
      <vt:lpstr>Accessing eCOI</vt:lpstr>
      <vt:lpstr>PowerPoint Presentation</vt:lpstr>
      <vt:lpstr>Welcome Page</vt:lpstr>
      <vt:lpstr>Your eCOI home page</vt:lpstr>
      <vt:lpstr>COI Training</vt:lpstr>
      <vt:lpstr>Completing Training</vt:lpstr>
      <vt:lpstr>Need Additional Help?</vt:lpstr>
    </vt:vector>
  </TitlesOfParts>
  <Company>Emory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Accessing eCOI</dc:title>
  <dc:creator>Przybilla, Carrie E</dc:creator>
  <cp:lastModifiedBy>Brutscher, Adrianne E.</cp:lastModifiedBy>
  <cp:revision>22</cp:revision>
  <dcterms:created xsi:type="dcterms:W3CDTF">2013-06-26T14:58:03Z</dcterms:created>
  <dcterms:modified xsi:type="dcterms:W3CDTF">2017-07-28T20:25:16Z</dcterms:modified>
</cp:coreProperties>
</file>